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5424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/>
              <a:t>DAO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327797"/>
            <a:ext cx="2832505" cy="78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971030" y="142611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3538" y="2923890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4" idx="2"/>
            <a:endCxn id="15" idx="0"/>
          </p:cNvCxnSpPr>
          <p:nvPr/>
        </p:nvCxnSpPr>
        <p:spPr>
          <a:xfrm flipH="1">
            <a:off x="3340937" y="1823325"/>
            <a:ext cx="1606132" cy="11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59318" cy="142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Implemented DAO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828617" y="4770030"/>
            <a:ext cx="1550465" cy="10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211549" y="4503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 Database Access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327797"/>
            <a:ext cx="2832505" cy="78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971030" y="142611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3538" y="2923890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4" idx="2"/>
            <a:endCxn id="15" idx="0"/>
          </p:cNvCxnSpPr>
          <p:nvPr/>
        </p:nvCxnSpPr>
        <p:spPr>
          <a:xfrm flipH="1">
            <a:off x="3340937" y="1823325"/>
            <a:ext cx="1606132" cy="11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59318" cy="142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Implemented DAO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828617" y="4770030"/>
            <a:ext cx="1550465" cy="10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211549" y="4503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822194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820783" y="1463340"/>
            <a:ext cx="1013306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146648" y="131998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Specific Database Access Client Model</a:t>
            </a:r>
          </a:p>
        </p:txBody>
      </p: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225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Thomas Weikel</cp:lastModifiedBy>
  <cp:revision>17</cp:revision>
  <dcterms:created xsi:type="dcterms:W3CDTF">2021-07-29T02:36:30Z</dcterms:created>
  <dcterms:modified xsi:type="dcterms:W3CDTF">2021-07-30T04:06:30Z</dcterms:modified>
</cp:coreProperties>
</file>