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57" r:id="rId4"/>
    <p:sldId id="260" r:id="rId5"/>
    <p:sldId id="259" r:id="rId6"/>
    <p:sldId id="261" r:id="rId7"/>
    <p:sldId id="262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106D7E-D400-44F1-9A1A-D68CE501C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5FDE527-E621-4639-A0C7-E1E9B0DFB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109CE88-B989-4109-89C8-36F7C245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841498F-B991-43D3-B408-CC35D8EF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1754CB8-17B1-45A0-AE7D-755EAA1B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9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A7B055-5DC2-440D-83C1-CAAE8E9A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5710707-423D-4F9D-A49D-6C764C562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8B6F7EF-D1BE-4437-85F3-99626E37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90AA9B-E479-4209-B245-83608F3D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E4976E4-E15A-4296-A430-633D2BB9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6F63CF5-8DEE-4BB2-A2A5-5C16FEBE1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0D5EBA5-94AF-4373-B032-A40FF73C7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426B8E1-6758-4F5E-B618-96641332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5E330E-2A7E-482D-AE0F-70EA5A299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8000005-FC38-4A6C-9D09-7945EFA0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2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D0002C-766B-44B4-A24C-BE6DE6C7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55BAA9-6C7B-4874-AD76-BD466F648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776BDAF-D8F2-4A61-904D-094BB454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89C5665-4384-4706-9BD2-9F42B05C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DCAD73E-CAB3-4BA7-905E-D203691D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880706-F7FA-4EC3-A022-9D6C7CEC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A8A65D0-3DF5-448D-82EC-A967682A0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00EA68C-01A6-487D-9D6E-1D1B4EAC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E6527CB-4FFD-4569-A82C-5EDC311B2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4B19E5B-5A98-4381-A01D-01F81FD6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1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228B71-E923-4431-B8D2-FAE72467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8895E9-B7FF-4A00-955B-206CF8C7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A813955-E3B9-44BC-8E1D-139269C8B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E9B8EF5-28D5-4C4E-A2AB-EEA30D75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723E678-8CB4-4335-AA04-6BD39174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87B5567-9F4D-4AE1-92D8-769C9F7E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6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0320A9-7C0C-45B4-BF2B-3B53B568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C440DE1-7DD6-4B1C-B961-CD2079B51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FAFE840-CC9A-4D89-B05F-159EF756B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B87AADC-3401-48C6-98F6-0AB60F6DF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4BCF1A4-FB52-4DCD-80BC-324BA41C3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CFD4208-60E7-48B1-8CD0-717D5E26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4E429D1-BEB1-4D8A-91F2-CD4F8015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F17C19C-8370-4118-A8FC-5DDA6F84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2CBF36-7F99-45A9-BC35-BD2EC260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D6F5F83-F07E-4501-B86B-9F96CD43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61989B-F8E9-41FD-8E16-687424BC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026B6D7-7832-4815-95CE-5CEC3950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6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877919A-C4B6-46FD-A08A-9A4B867FE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118539E-383C-4F1C-86F2-14C533A7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9A6D4E1-CA83-4214-9942-9E4617AA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0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6EF9B5-7A2A-4225-8817-86D028D6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667C390-5297-41E8-A403-22856007B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D0D2F7D-D6CD-4AB1-A3EA-CBFD2A2B3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17A441D-4FA7-4110-BF24-165CD3C3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46102C5-5AE3-43CF-A686-1AB72B07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528B3F7-462C-4500-8836-B3E5CD8D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6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A10E59-DA48-4690-A956-9EB8E4E1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C7AFE1E-67D1-4106-97CA-98302D42C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7D8D73B-3D4D-42A7-9A3C-1D508E8A9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8C8945E-A47A-42A2-9DF6-CA6D5002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B000DB4-2747-4297-B400-42A539FB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BAD9222-F141-4803-AF73-E2DD92E2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3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BF9D404-795C-4EA4-AD01-26740519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E3FEC7B-48F8-4348-9BC6-68F83B85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1CA1A1D-E2F5-4161-A025-7B911965C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33091-19F0-4DD7-90FE-000B4789B4C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C7B926-18F3-4C13-AB92-764E10D32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34FA846-3BF6-46FD-80CF-34B300D24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8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089" y="120356"/>
            <a:ext cx="9144000" cy="1160899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Revature</a:t>
            </a:r>
            <a:r>
              <a:rPr lang="en-US" dirty="0" smtClean="0"/>
              <a:t> Project 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270" y="1576122"/>
            <a:ext cx="9144000" cy="398693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Develop a simple bank Application Programming Interface (API)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45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A71868C-EF96-4004-8116-DFD1FCCEE6C3}"/>
              </a:ext>
            </a:extLst>
          </p:cNvPr>
          <p:cNvSpPr/>
          <p:nvPr/>
        </p:nvSpPr>
        <p:spPr>
          <a:xfrm>
            <a:off x="405442" y="664234"/>
            <a:ext cx="1777042" cy="879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com.tlw8253.application</a:t>
            </a:r>
          </a:p>
          <a:p>
            <a:pPr algn="ctr"/>
            <a:r>
              <a:rPr lang="en-US" dirty="0"/>
              <a:t>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7A88ADC-D070-420B-9A88-FDBA4865856A}"/>
              </a:ext>
            </a:extLst>
          </p:cNvPr>
          <p:cNvSpPr/>
          <p:nvPr/>
        </p:nvSpPr>
        <p:spPr>
          <a:xfrm>
            <a:off x="405442" y="1963947"/>
            <a:ext cx="1777042" cy="8798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com.tlw8253.javalin</a:t>
            </a:r>
          </a:p>
          <a:p>
            <a:pPr algn="ctr"/>
            <a:r>
              <a:rPr lang="en-US" dirty="0" err="1"/>
              <a:t>JavalinHelper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45AD00B6-B022-4C7F-A523-E16E6292918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293963" y="1544128"/>
            <a:ext cx="0" cy="419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C7A2B3E-B0CA-48CD-A6CB-935EF9D71843}"/>
              </a:ext>
            </a:extLst>
          </p:cNvPr>
          <p:cNvSpPr/>
          <p:nvPr/>
        </p:nvSpPr>
        <p:spPr>
          <a:xfrm>
            <a:off x="5486401" y="1963947"/>
            <a:ext cx="1777042" cy="8798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com.tlw8253.javalin</a:t>
            </a:r>
          </a:p>
          <a:p>
            <a:pPr algn="ctr"/>
            <a:r>
              <a:rPr lang="en-US" dirty="0" err="1"/>
              <a:t>ClientController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BD7B54F-357C-489B-ADE1-DFA04BEA1686}"/>
              </a:ext>
            </a:extLst>
          </p:cNvPr>
          <p:cNvSpPr txBox="1"/>
          <p:nvPr/>
        </p:nvSpPr>
        <p:spPr>
          <a:xfrm>
            <a:off x="198407" y="59749"/>
            <a:ext cx="425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Program Structure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1B869D6-66CB-4B38-975F-B7FEB6AA9B13}"/>
              </a:ext>
            </a:extLst>
          </p:cNvPr>
          <p:cNvSpPr/>
          <p:nvPr/>
        </p:nvSpPr>
        <p:spPr>
          <a:xfrm>
            <a:off x="3209026" y="793631"/>
            <a:ext cx="6349042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78CBB1AB-C0E2-40F2-828D-F209304958AC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2182484" y="905774"/>
            <a:ext cx="1026542" cy="14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2480094" y="1754037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listener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22509349-F226-482F-AC14-E28C2411C4C3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182484" y="2403894"/>
            <a:ext cx="3303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E2DE2503-050C-47C3-BC73-C61D89CEB131}"/>
              </a:ext>
            </a:extLst>
          </p:cNvPr>
          <p:cNvSpPr txBox="1"/>
          <p:nvPr/>
        </p:nvSpPr>
        <p:spPr>
          <a:xfrm>
            <a:off x="3028411" y="2177699"/>
            <a:ext cx="1655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Sets as request hander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5D314D83-3A56-4BD7-B215-19DEE4ED8C0B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flipH="1">
            <a:off x="6374922" y="1017917"/>
            <a:ext cx="8625" cy="94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874E7075-4C88-4378-99B9-DC474BE0CE65}"/>
              </a:ext>
            </a:extLst>
          </p:cNvPr>
          <p:cNvCxnSpPr>
            <a:cxnSpLocks/>
            <a:stCxn id="31" idx="2"/>
            <a:endCxn id="39" idx="1"/>
          </p:cNvCxnSpPr>
          <p:nvPr/>
        </p:nvCxnSpPr>
        <p:spPr>
          <a:xfrm>
            <a:off x="2139890" y="4583501"/>
            <a:ext cx="676635" cy="187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171D93A1-C181-4F9C-8D75-C106DB531AB7}"/>
              </a:ext>
            </a:extLst>
          </p:cNvPr>
          <p:cNvSpPr txBox="1"/>
          <p:nvPr/>
        </p:nvSpPr>
        <p:spPr>
          <a:xfrm>
            <a:off x="5599349" y="1382467"/>
            <a:ext cx="662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DELETE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03EAB749-77B2-435B-A0A3-02060FD4A06F}"/>
              </a:ext>
            </a:extLst>
          </p:cNvPr>
          <p:cNvSpPr txBox="1"/>
          <p:nvPr/>
        </p:nvSpPr>
        <p:spPr>
          <a:xfrm>
            <a:off x="6495694" y="1063930"/>
            <a:ext cx="522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7D8414B9-747D-41E7-A06D-8BBA5042C15C}"/>
              </a:ext>
            </a:extLst>
          </p:cNvPr>
          <p:cNvSpPr txBox="1"/>
          <p:nvPr/>
        </p:nvSpPr>
        <p:spPr>
          <a:xfrm>
            <a:off x="6553202" y="1340929"/>
            <a:ext cx="445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F559714E-416D-4742-9901-ADC4D8BAC5FA}"/>
              </a:ext>
            </a:extLst>
          </p:cNvPr>
          <p:cNvSpPr txBox="1"/>
          <p:nvPr/>
        </p:nvSpPr>
        <p:spPr>
          <a:xfrm>
            <a:off x="5759571" y="1063931"/>
            <a:ext cx="462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9061AF07-38B9-4B05-B6B2-1A74D7C0C618}"/>
              </a:ext>
            </a:extLst>
          </p:cNvPr>
          <p:cNvSpPr/>
          <p:nvPr/>
        </p:nvSpPr>
        <p:spPr>
          <a:xfrm>
            <a:off x="1251369" y="3703607"/>
            <a:ext cx="1777042" cy="87989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com.tlw8253.javelin.request</a:t>
            </a:r>
          </a:p>
          <a:p>
            <a:pPr algn="ctr"/>
            <a:r>
              <a:rPr lang="en-US" dirty="0" err="1"/>
              <a:t>GetRequest</a:t>
            </a:r>
            <a:endParaRPr lang="en-US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="" xmlns:a16="http://schemas.microsoft.com/office/drawing/2014/main" id="{B367C937-E98B-4009-B48E-DBF7102DCFD1}"/>
              </a:ext>
            </a:extLst>
          </p:cNvPr>
          <p:cNvCxnSpPr>
            <a:stCxn id="8" idx="2"/>
            <a:endCxn id="31" idx="0"/>
          </p:cNvCxnSpPr>
          <p:nvPr/>
        </p:nvCxnSpPr>
        <p:spPr>
          <a:xfrm rot="5400000">
            <a:off x="3827523" y="1156208"/>
            <a:ext cx="859766" cy="42350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7FC33359-8BE1-4CD9-AD98-06C75CE8FF08}"/>
              </a:ext>
            </a:extLst>
          </p:cNvPr>
          <p:cNvSpPr txBox="1"/>
          <p:nvPr/>
        </p:nvSpPr>
        <p:spPr>
          <a:xfrm>
            <a:off x="2272700" y="2996725"/>
            <a:ext cx="93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request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85531841-C806-4F00-B17D-D19E7CE1C155}"/>
              </a:ext>
            </a:extLst>
          </p:cNvPr>
          <p:cNvSpPr/>
          <p:nvPr/>
        </p:nvSpPr>
        <p:spPr>
          <a:xfrm>
            <a:off x="5486401" y="5035586"/>
            <a:ext cx="1777042" cy="87989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com.tlw8253.javelin.request</a:t>
            </a:r>
          </a:p>
          <a:p>
            <a:pPr algn="ctr"/>
            <a:r>
              <a:rPr lang="en-US" dirty="0"/>
              <a:t>Clients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="" xmlns:a16="http://schemas.microsoft.com/office/drawing/2014/main" id="{1BFE62EC-0F5D-4135-832D-63D5DC95509C}"/>
              </a:ext>
            </a:extLst>
          </p:cNvPr>
          <p:cNvCxnSpPr>
            <a:cxnSpLocks/>
            <a:stCxn id="31" idx="3"/>
            <a:endCxn id="35" idx="1"/>
          </p:cNvCxnSpPr>
          <p:nvPr/>
        </p:nvCxnSpPr>
        <p:spPr>
          <a:xfrm>
            <a:off x="3028411" y="4143554"/>
            <a:ext cx="2457990" cy="13319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892D5E6B-E445-4560-9C01-6D3C52FFC5AA}"/>
              </a:ext>
            </a:extLst>
          </p:cNvPr>
          <p:cNvSpPr txBox="1"/>
          <p:nvPr/>
        </p:nvSpPr>
        <p:spPr>
          <a:xfrm>
            <a:off x="4257406" y="5186751"/>
            <a:ext cx="529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2F2BC059-EF97-4BEE-8F18-133838E3F2D8}"/>
              </a:ext>
            </a:extLst>
          </p:cNvPr>
          <p:cNvSpPr/>
          <p:nvPr/>
        </p:nvSpPr>
        <p:spPr>
          <a:xfrm>
            <a:off x="2816525" y="6344000"/>
            <a:ext cx="6349042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48B10C1F-BA7F-40E8-B79A-E87D7A3A66AB}"/>
              </a:ext>
            </a:extLst>
          </p:cNvPr>
          <p:cNvSpPr txBox="1"/>
          <p:nvPr/>
        </p:nvSpPr>
        <p:spPr>
          <a:xfrm>
            <a:off x="1440071" y="5443267"/>
            <a:ext cx="1120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response</a:t>
            </a:r>
          </a:p>
        </p:txBody>
      </p:sp>
    </p:spTree>
    <p:extLst>
      <p:ext uri="{BB962C8B-B14F-4D97-AF65-F5344CB8AC3E}">
        <p14:creationId xmlns:p14="http://schemas.microsoft.com/office/powerpoint/2010/main" val="398620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23524" y="717284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sz="1000" dirty="0"/>
              <a:t>&lt;&lt; interface &gt;&gt;</a:t>
            </a:r>
            <a:endParaRPr lang="en-US" sz="1200" dirty="0"/>
          </a:p>
          <a:p>
            <a:pPr algn="ctr"/>
            <a:r>
              <a:rPr lang="en-US" dirty="0"/>
              <a:t>Controller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619766" y="2108575"/>
            <a:ext cx="1494797" cy="991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Model</a:t>
            </a:r>
          </a:p>
        </p:txBody>
      </p:sp>
      <p:cxnSp>
        <p:nvCxnSpPr>
          <p:cNvPr id="9" name="Straight Arrow Connector 8"/>
          <p:cNvCxnSpPr>
            <a:stCxn id="5" idx="0"/>
            <a:endCxn id="4" idx="1"/>
          </p:cNvCxnSpPr>
          <p:nvPr/>
        </p:nvCxnSpPr>
        <p:spPr>
          <a:xfrm flipV="1">
            <a:off x="1367165" y="1212812"/>
            <a:ext cx="2456359" cy="89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5669321" y="228529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26263" y="2858275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</p:txBody>
      </p:sp>
      <p:cxnSp>
        <p:nvCxnSpPr>
          <p:cNvPr id="17" name="Straight Arrow Connector 16"/>
          <p:cNvCxnSpPr>
            <a:stCxn id="20" idx="1"/>
            <a:endCxn id="15" idx="0"/>
          </p:cNvCxnSpPr>
          <p:nvPr/>
        </p:nvCxnSpPr>
        <p:spPr>
          <a:xfrm flipH="1">
            <a:off x="5173662" y="2383303"/>
            <a:ext cx="1946978" cy="47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541919" y="218035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120640" y="1887775"/>
            <a:ext cx="1632082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sz="1400" dirty="0" err="1"/>
              <a:t>ExceptionController</a:t>
            </a:r>
            <a:endParaRPr lang="en-US" sz="1400" dirty="0"/>
          </a:p>
        </p:txBody>
      </p:sp>
      <p:cxnSp>
        <p:nvCxnSpPr>
          <p:cNvPr id="22" name="Straight Arrow Connector 21"/>
          <p:cNvCxnSpPr>
            <a:stCxn id="20" idx="1"/>
            <a:endCxn id="4" idx="3"/>
          </p:cNvCxnSpPr>
          <p:nvPr/>
        </p:nvCxnSpPr>
        <p:spPr>
          <a:xfrm flipH="1" flipV="1">
            <a:off x="5318321" y="1212812"/>
            <a:ext cx="1802319" cy="1170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166028" y="1299474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10507387" y="2923890"/>
            <a:ext cx="653404" cy="1018434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>
            <a:off x="8752722" y="2383303"/>
            <a:ext cx="1754665" cy="1049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9283733" y="227638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379082" y="4274502"/>
            <a:ext cx="1904651" cy="991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io.javalin.http.ExceptionHandler</a:t>
            </a:r>
            <a:endParaRPr lang="en-US" sz="1000" dirty="0"/>
          </a:p>
          <a:p>
            <a:pPr algn="ctr"/>
            <a:r>
              <a:rPr lang="en-US" dirty="0" err="1"/>
              <a:t>ExceptionHandler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0" idx="2"/>
            <a:endCxn id="29" idx="0"/>
          </p:cNvCxnSpPr>
          <p:nvPr/>
        </p:nvCxnSpPr>
        <p:spPr>
          <a:xfrm>
            <a:off x="7936681" y="2878831"/>
            <a:ext cx="394727" cy="139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7892172" y="3513136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33820" y="4377623"/>
            <a:ext cx="1494797" cy="991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io.javalin.Javalin</a:t>
            </a:r>
            <a:endParaRPr lang="en-US" sz="1000" dirty="0"/>
          </a:p>
          <a:p>
            <a:pPr algn="ctr"/>
            <a:r>
              <a:rPr lang="en-US" dirty="0" err="1"/>
              <a:t>Javalin</a:t>
            </a:r>
            <a:r>
              <a:rPr lang="en-US" dirty="0"/>
              <a:t> App</a:t>
            </a:r>
          </a:p>
        </p:txBody>
      </p:sp>
      <p:cxnSp>
        <p:nvCxnSpPr>
          <p:cNvPr id="37" name="Straight Arrow Connector 36"/>
          <p:cNvCxnSpPr>
            <a:stCxn id="20" idx="2"/>
            <a:endCxn id="35" idx="3"/>
          </p:cNvCxnSpPr>
          <p:nvPr/>
        </p:nvCxnSpPr>
        <p:spPr>
          <a:xfrm flipH="1">
            <a:off x="5828617" y="2878831"/>
            <a:ext cx="2108064" cy="199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589629" y="3548141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map endpoints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909686" y="472284"/>
            <a:ext cx="1494797" cy="991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dirty="0"/>
              <a:t>Utility</a:t>
            </a:r>
          </a:p>
          <a:p>
            <a:pPr algn="ctr"/>
            <a:r>
              <a:rPr lang="en-US" sz="1200" dirty="0"/>
              <a:t>DB Connection</a:t>
            </a:r>
          </a:p>
        </p:txBody>
      </p:sp>
      <p:cxnSp>
        <p:nvCxnSpPr>
          <p:cNvPr id="41" name="Straight Arrow Connector 40"/>
          <p:cNvCxnSpPr>
            <a:stCxn id="20" idx="0"/>
            <a:endCxn id="39" idx="1"/>
          </p:cNvCxnSpPr>
          <p:nvPr/>
        </p:nvCxnSpPr>
        <p:spPr>
          <a:xfrm flipV="1">
            <a:off x="7936681" y="967812"/>
            <a:ext cx="973005" cy="919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25" idx="1"/>
          </p:cNvCxnSpPr>
          <p:nvPr/>
        </p:nvCxnSpPr>
        <p:spPr>
          <a:xfrm>
            <a:off x="9657085" y="1463340"/>
            <a:ext cx="1177004" cy="146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023790" y="117062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10245586" y="1859829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0BF22D6-D5A2-4CCC-8E2D-329E25668556}"/>
              </a:ext>
            </a:extLst>
          </p:cNvPr>
          <p:cNvSpPr txBox="1"/>
          <p:nvPr/>
        </p:nvSpPr>
        <p:spPr>
          <a:xfrm>
            <a:off x="146648" y="131998"/>
            <a:ext cx="425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HTTP Exception Model</a:t>
            </a:r>
          </a:p>
        </p:txBody>
      </p:sp>
    </p:spTree>
    <p:extLst>
      <p:ext uri="{BB962C8B-B14F-4D97-AF65-F5344CB8AC3E}">
        <p14:creationId xmlns:p14="http://schemas.microsoft.com/office/powerpoint/2010/main" val="247901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9670" y="83226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200" dirty="0"/>
              <a:t>Data Access Object</a:t>
            </a:r>
          </a:p>
          <a:p>
            <a:pPr algn="ctr"/>
            <a:r>
              <a:rPr lang="en-US" dirty="0"/>
              <a:t>DAO</a:t>
            </a:r>
          </a:p>
        </p:txBody>
      </p:sp>
      <p:sp>
        <p:nvSpPr>
          <p:cNvPr id="5" name="Rectangle 4"/>
          <p:cNvSpPr/>
          <p:nvPr/>
        </p:nvSpPr>
        <p:spPr>
          <a:xfrm>
            <a:off x="2424471" y="2169255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Model</a:t>
            </a:r>
          </a:p>
        </p:txBody>
      </p:sp>
      <p:cxnSp>
        <p:nvCxnSpPr>
          <p:cNvPr id="9" name="Straight Arrow Connector 8"/>
          <p:cNvCxnSpPr>
            <a:cxnSpLocks/>
            <a:stCxn id="20" idx="1"/>
            <a:endCxn id="5" idx="3"/>
          </p:cNvCxnSpPr>
          <p:nvPr/>
        </p:nvCxnSpPr>
        <p:spPr>
          <a:xfrm flipH="1">
            <a:off x="3919268" y="2355357"/>
            <a:ext cx="3400496" cy="30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5886806" y="1993870"/>
            <a:ext cx="72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r>
              <a:rPr lang="en-US" sz="1200" dirty="0"/>
              <a:t>List&lt;&gt;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48601" y="3676774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</p:txBody>
      </p:sp>
      <p:cxnSp>
        <p:nvCxnSpPr>
          <p:cNvPr id="17" name="Straight Arrow Connector 16"/>
          <p:cNvCxnSpPr>
            <a:cxnSpLocks/>
            <a:stCxn id="20" idx="2"/>
            <a:endCxn id="15" idx="0"/>
          </p:cNvCxnSpPr>
          <p:nvPr/>
        </p:nvCxnSpPr>
        <p:spPr>
          <a:xfrm flipH="1">
            <a:off x="6096000" y="2850885"/>
            <a:ext cx="1971163" cy="82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455960" y="299226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19764" y="185982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dirty="0" err="1"/>
              <a:t>DAOImpl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1"/>
            <a:endCxn id="4" idx="3"/>
          </p:cNvCxnSpPr>
          <p:nvPr/>
        </p:nvCxnSpPr>
        <p:spPr>
          <a:xfrm flipH="1" flipV="1">
            <a:off x="5694467" y="1327797"/>
            <a:ext cx="1625297" cy="102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166028" y="1299474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10507387" y="2923890"/>
            <a:ext cx="653404" cy="101843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>
            <a:off x="8814561" y="2355357"/>
            <a:ext cx="1692826" cy="107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9283733" y="227638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328788" y="5191843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dirty="0"/>
              <a:t>Service</a:t>
            </a:r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H="1" flipV="1">
            <a:off x="8067163" y="2850885"/>
            <a:ext cx="9024" cy="2340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221712" y="3239528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88335" y="5191843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dirty="0"/>
              <a:t>Exception</a:t>
            </a:r>
          </a:p>
        </p:txBody>
      </p:sp>
      <p:cxnSp>
        <p:nvCxnSpPr>
          <p:cNvPr id="37" name="Straight Arrow Connector 36"/>
          <p:cNvCxnSpPr>
            <a:stCxn id="29" idx="1"/>
            <a:endCxn id="35" idx="3"/>
          </p:cNvCxnSpPr>
          <p:nvPr/>
        </p:nvCxnSpPr>
        <p:spPr>
          <a:xfrm flipH="1">
            <a:off x="5583132" y="5687371"/>
            <a:ext cx="1745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333485" y="542002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909686" y="472284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dirty="0"/>
              <a:t>Utility</a:t>
            </a:r>
          </a:p>
          <a:p>
            <a:pPr algn="ctr"/>
            <a:r>
              <a:rPr lang="en-US" sz="1200" dirty="0"/>
              <a:t>DB Connection</a:t>
            </a:r>
          </a:p>
        </p:txBody>
      </p:sp>
      <p:cxnSp>
        <p:nvCxnSpPr>
          <p:cNvPr id="41" name="Straight Arrow Connector 40"/>
          <p:cNvCxnSpPr>
            <a:stCxn id="20" idx="0"/>
            <a:endCxn id="39" idx="1"/>
          </p:cNvCxnSpPr>
          <p:nvPr/>
        </p:nvCxnSpPr>
        <p:spPr>
          <a:xfrm flipV="1">
            <a:off x="8067163" y="967812"/>
            <a:ext cx="842523" cy="89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25" idx="1"/>
          </p:cNvCxnSpPr>
          <p:nvPr/>
        </p:nvCxnSpPr>
        <p:spPr>
          <a:xfrm>
            <a:off x="9657085" y="1463340"/>
            <a:ext cx="1177004" cy="146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023790" y="117062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10245586" y="1859829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0BF22D6-D5A2-4CCC-8E2D-329E25668556}"/>
              </a:ext>
            </a:extLst>
          </p:cNvPr>
          <p:cNvSpPr txBox="1"/>
          <p:nvPr/>
        </p:nvSpPr>
        <p:spPr>
          <a:xfrm>
            <a:off x="146648" y="131998"/>
            <a:ext cx="425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High-level Database Access Model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F7734B1-6C1B-4ADB-BBA4-2510EE97BB9D}"/>
              </a:ext>
            </a:extLst>
          </p:cNvPr>
          <p:cNvSpPr txBox="1"/>
          <p:nvPr/>
        </p:nvSpPr>
        <p:spPr>
          <a:xfrm>
            <a:off x="4414100" y="2566142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5BC5C957-DD00-47FE-A727-262A8F90A864}"/>
              </a:ext>
            </a:extLst>
          </p:cNvPr>
          <p:cNvCxnSpPr>
            <a:stCxn id="25" idx="2"/>
            <a:endCxn id="20" idx="3"/>
          </p:cNvCxnSpPr>
          <p:nvPr/>
        </p:nvCxnSpPr>
        <p:spPr>
          <a:xfrm flipH="1" flipV="1">
            <a:off x="8814561" y="2355357"/>
            <a:ext cx="1692826" cy="107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685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2052" y="754829"/>
            <a:ext cx="1494797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200" dirty="0"/>
              <a:t>Data Access Object</a:t>
            </a:r>
          </a:p>
          <a:p>
            <a:pPr algn="ctr"/>
            <a:r>
              <a:rPr lang="en-US" dirty="0" err="1"/>
              <a:t>ClientDAO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978642" y="1136267"/>
            <a:ext cx="1494797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sz="1200" dirty="0"/>
              <a:t>Model</a:t>
            </a:r>
          </a:p>
          <a:p>
            <a:pPr algn="ctr"/>
            <a:r>
              <a:rPr lang="en-US" dirty="0"/>
              <a:t>Client</a:t>
            </a:r>
          </a:p>
        </p:txBody>
      </p:sp>
      <p:cxnSp>
        <p:nvCxnSpPr>
          <p:cNvPr id="9" name="Straight Arrow Connector 8"/>
          <p:cNvCxnSpPr>
            <a:cxnSpLocks/>
            <a:stCxn id="20" idx="3"/>
            <a:endCxn id="5" idx="1"/>
          </p:cNvCxnSpPr>
          <p:nvPr/>
        </p:nvCxnSpPr>
        <p:spPr>
          <a:xfrm flipV="1">
            <a:off x="6258426" y="1631795"/>
            <a:ext cx="2720216" cy="83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404749" y="2760251"/>
            <a:ext cx="1494797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 err="1"/>
              <a:t>ClientDTO</a:t>
            </a:r>
            <a:endParaRPr lang="en-US" dirty="0"/>
          </a:p>
          <a:p>
            <a:pPr algn="ctr"/>
            <a:r>
              <a:rPr lang="en-US" sz="1200" dirty="0" err="1"/>
              <a:t>AddOrEditClientDTO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cxnSpLocks/>
            <a:stCxn id="20" idx="3"/>
            <a:endCxn id="15" idx="1"/>
          </p:cNvCxnSpPr>
          <p:nvPr/>
        </p:nvCxnSpPr>
        <p:spPr>
          <a:xfrm>
            <a:off x="6258426" y="2467887"/>
            <a:ext cx="1146323" cy="78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541895" y="247733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68504" y="1972359"/>
            <a:ext cx="1589922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dirty="0" err="1"/>
              <a:t>ClientDAOImpl</a:t>
            </a:r>
            <a:endParaRPr lang="en-US" dirty="0"/>
          </a:p>
        </p:txBody>
      </p:sp>
      <p:cxnSp>
        <p:nvCxnSpPr>
          <p:cNvPr id="22" name="Straight Arrow Connector 21"/>
          <p:cNvCxnSpPr>
            <a:cxnSpLocks/>
            <a:stCxn id="20" idx="1"/>
            <a:endCxn id="4" idx="3"/>
          </p:cNvCxnSpPr>
          <p:nvPr/>
        </p:nvCxnSpPr>
        <p:spPr>
          <a:xfrm flipH="1" flipV="1">
            <a:off x="2496849" y="1250357"/>
            <a:ext cx="2171655" cy="121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112152" y="1408599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7388720" y="294807"/>
            <a:ext cx="653404" cy="1018434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 flipV="1">
            <a:off x="6258426" y="804024"/>
            <a:ext cx="1130294" cy="166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889602" y="136052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25206" y="3751959"/>
            <a:ext cx="1494797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dirty="0" err="1"/>
              <a:t>ClientService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H="1" flipV="1">
            <a:off x="5463465" y="2963415"/>
            <a:ext cx="9140" cy="78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4944934" y="3108328"/>
            <a:ext cx="53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49569" y="2293030"/>
            <a:ext cx="1998489" cy="6570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BadParameterException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cxnSpLocks/>
            <a:stCxn id="29" idx="1"/>
            <a:endCxn id="35" idx="3"/>
          </p:cNvCxnSpPr>
          <p:nvPr/>
        </p:nvCxnSpPr>
        <p:spPr>
          <a:xfrm flipH="1" flipV="1">
            <a:off x="2948058" y="2621557"/>
            <a:ext cx="1777148" cy="162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673623" y="372165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50736" y="360554"/>
            <a:ext cx="1822194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sz="1000" dirty="0"/>
              <a:t>Utility</a:t>
            </a:r>
          </a:p>
          <a:p>
            <a:pPr algn="ctr"/>
            <a:r>
              <a:rPr lang="en-US" dirty="0" err="1"/>
              <a:t>ConnectionUtility</a:t>
            </a:r>
            <a:endParaRPr lang="en-US" dirty="0"/>
          </a:p>
        </p:txBody>
      </p:sp>
      <p:cxnSp>
        <p:nvCxnSpPr>
          <p:cNvPr id="41" name="Straight Arrow Connector 40"/>
          <p:cNvCxnSpPr>
            <a:cxnSpLocks/>
            <a:stCxn id="20" idx="0"/>
            <a:endCxn id="39" idx="2"/>
          </p:cNvCxnSpPr>
          <p:nvPr/>
        </p:nvCxnSpPr>
        <p:spPr>
          <a:xfrm flipH="1" flipV="1">
            <a:off x="5461833" y="1351610"/>
            <a:ext cx="1632" cy="62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  <a:stCxn id="39" idx="3"/>
            <a:endCxn id="25" idx="2"/>
          </p:cNvCxnSpPr>
          <p:nvPr/>
        </p:nvCxnSpPr>
        <p:spPr>
          <a:xfrm flipV="1">
            <a:off x="6372930" y="804024"/>
            <a:ext cx="1015790" cy="5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5450658" y="1491310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609788" y="417761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6C45E26E-8FEE-4439-A34B-789237C9C62C}"/>
              </a:ext>
            </a:extLst>
          </p:cNvPr>
          <p:cNvSpPr txBox="1"/>
          <p:nvPr/>
        </p:nvSpPr>
        <p:spPr>
          <a:xfrm>
            <a:off x="0" y="30549"/>
            <a:ext cx="467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</a:t>
            </a:r>
            <a:r>
              <a:rPr lang="en-US" dirty="0" smtClean="0"/>
              <a:t>Client Control Model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6D396BFC-10E0-4935-903B-EDC457BD1755}"/>
              </a:ext>
            </a:extLst>
          </p:cNvPr>
          <p:cNvSpPr/>
          <p:nvPr/>
        </p:nvSpPr>
        <p:spPr>
          <a:xfrm>
            <a:off x="897901" y="3410601"/>
            <a:ext cx="1621682" cy="6570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DatabaseException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02A645C8-F11F-438D-92DC-F6FCCA5ECFB8}"/>
              </a:ext>
            </a:extLst>
          </p:cNvPr>
          <p:cNvSpPr/>
          <p:nvPr/>
        </p:nvSpPr>
        <p:spPr>
          <a:xfrm>
            <a:off x="1302075" y="4606565"/>
            <a:ext cx="2048896" cy="6570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ClientNotFoundException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FF2076CA-F897-4293-B6CD-7408EB452156}"/>
              </a:ext>
            </a:extLst>
          </p:cNvPr>
          <p:cNvCxnSpPr>
            <a:cxnSpLocks/>
            <a:stCxn id="29" idx="1"/>
            <a:endCxn id="31" idx="3"/>
          </p:cNvCxnSpPr>
          <p:nvPr/>
        </p:nvCxnSpPr>
        <p:spPr>
          <a:xfrm flipH="1" flipV="1">
            <a:off x="2519583" y="3739128"/>
            <a:ext cx="2205623" cy="508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5C625B7B-4A1E-46C5-9082-4FEC89B30DA9}"/>
              </a:ext>
            </a:extLst>
          </p:cNvPr>
          <p:cNvCxnSpPr>
            <a:cxnSpLocks/>
            <a:stCxn id="29" idx="1"/>
            <a:endCxn id="32" idx="0"/>
          </p:cNvCxnSpPr>
          <p:nvPr/>
        </p:nvCxnSpPr>
        <p:spPr>
          <a:xfrm flipH="1">
            <a:off x="2326523" y="4247487"/>
            <a:ext cx="2398683" cy="35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="" xmlns:a16="http://schemas.microsoft.com/office/drawing/2014/main" id="{C1C9B843-1D11-4D9F-8CBF-AE00E90AA070}"/>
              </a:ext>
            </a:extLst>
          </p:cNvPr>
          <p:cNvCxnSpPr>
            <a:stCxn id="25" idx="2"/>
            <a:endCxn id="20" idx="3"/>
          </p:cNvCxnSpPr>
          <p:nvPr/>
        </p:nvCxnSpPr>
        <p:spPr>
          <a:xfrm flipH="1">
            <a:off x="6258426" y="804024"/>
            <a:ext cx="1130294" cy="166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5E4B2700-0522-40EF-B035-166AA1C17D76}"/>
              </a:ext>
            </a:extLst>
          </p:cNvPr>
          <p:cNvSpPr txBox="1"/>
          <p:nvPr/>
        </p:nvSpPr>
        <p:spPr>
          <a:xfrm>
            <a:off x="7934122" y="183919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743028" y="5213271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sz="1600" dirty="0" err="1"/>
              <a:t>AccountService</a:t>
            </a:r>
            <a:endParaRPr 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348941" y="502291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302262" y="4272562"/>
            <a:ext cx="1678916" cy="9910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dirty="0" err="1"/>
              <a:t>ClientController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46" idx="1"/>
            <a:endCxn id="29" idx="3"/>
          </p:cNvCxnSpPr>
          <p:nvPr/>
        </p:nvCxnSpPr>
        <p:spPr>
          <a:xfrm flipH="1" flipV="1">
            <a:off x="6220003" y="4247487"/>
            <a:ext cx="1082259" cy="52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316885" y="4108988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21B869D6-66CB-4B38-975F-B7FEB6AA9B13}"/>
              </a:ext>
            </a:extLst>
          </p:cNvPr>
          <p:cNvSpPr/>
          <p:nvPr/>
        </p:nvSpPr>
        <p:spPr>
          <a:xfrm>
            <a:off x="6713407" y="6274732"/>
            <a:ext cx="2844400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/ Response</a:t>
            </a:r>
          </a:p>
        </p:txBody>
      </p:sp>
      <p:cxnSp>
        <p:nvCxnSpPr>
          <p:cNvPr id="51" name="Straight Arrow Connector 50"/>
          <p:cNvCxnSpPr>
            <a:stCxn id="46" idx="2"/>
            <a:endCxn id="52" idx="0"/>
          </p:cNvCxnSpPr>
          <p:nvPr/>
        </p:nvCxnSpPr>
        <p:spPr>
          <a:xfrm flipH="1">
            <a:off x="8135607" y="5263618"/>
            <a:ext cx="6113" cy="101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2" idx="0"/>
            <a:endCxn id="46" idx="2"/>
          </p:cNvCxnSpPr>
          <p:nvPr/>
        </p:nvCxnSpPr>
        <p:spPr>
          <a:xfrm flipV="1">
            <a:off x="8135607" y="5263618"/>
            <a:ext cx="6113" cy="101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162483" y="5615842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processes</a:t>
            </a:r>
          </a:p>
        </p:txBody>
      </p:sp>
      <p:cxnSp>
        <p:nvCxnSpPr>
          <p:cNvPr id="91" name="Straight Arrow Connector 90"/>
          <p:cNvCxnSpPr>
            <a:cxnSpLocks/>
            <a:stCxn id="29" idx="3"/>
            <a:endCxn id="15" idx="1"/>
          </p:cNvCxnSpPr>
          <p:nvPr/>
        </p:nvCxnSpPr>
        <p:spPr>
          <a:xfrm flipV="1">
            <a:off x="6220003" y="3255779"/>
            <a:ext cx="1184746" cy="991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6" idx="0"/>
            <a:endCxn id="15" idx="2"/>
          </p:cNvCxnSpPr>
          <p:nvPr/>
        </p:nvCxnSpPr>
        <p:spPr>
          <a:xfrm flipV="1">
            <a:off x="8141720" y="3751307"/>
            <a:ext cx="10428" cy="521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121633" y="3766672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505919" y="337834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cxnSp>
        <p:nvCxnSpPr>
          <p:cNvPr id="3" name="Straight Arrow Connector 2"/>
          <p:cNvCxnSpPr>
            <a:stCxn id="46" idx="1"/>
            <a:endCxn id="36" idx="3"/>
          </p:cNvCxnSpPr>
          <p:nvPr/>
        </p:nvCxnSpPr>
        <p:spPr>
          <a:xfrm flipH="1">
            <a:off x="6237825" y="4768090"/>
            <a:ext cx="1064437" cy="940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6C40FF0E-1998-4874-BE17-1A4E9B40553E}"/>
              </a:ext>
            </a:extLst>
          </p:cNvPr>
          <p:cNvSpPr/>
          <p:nvPr/>
        </p:nvSpPr>
        <p:spPr>
          <a:xfrm>
            <a:off x="10014074" y="2905037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sz="1200" dirty="0"/>
              <a:t>Model</a:t>
            </a:r>
          </a:p>
          <a:p>
            <a:pPr algn="ctr"/>
            <a:r>
              <a:rPr lang="en-US" dirty="0"/>
              <a:t>Account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ADE97499-DD4F-4E76-9405-EEDBB792874E}"/>
              </a:ext>
            </a:extLst>
          </p:cNvPr>
          <p:cNvCxnSpPr>
            <a:stCxn id="5" idx="2"/>
            <a:endCxn id="53" idx="0"/>
          </p:cNvCxnSpPr>
          <p:nvPr/>
        </p:nvCxnSpPr>
        <p:spPr>
          <a:xfrm>
            <a:off x="9726041" y="2127323"/>
            <a:ext cx="1035432" cy="77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342D31C0-1790-4E50-9650-E15403FD6F1F}"/>
              </a:ext>
            </a:extLst>
          </p:cNvPr>
          <p:cNvSpPr txBox="1"/>
          <p:nvPr/>
        </p:nvSpPr>
        <p:spPr>
          <a:xfrm>
            <a:off x="10334302" y="2146672"/>
            <a:ext cx="72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stores</a:t>
            </a:r>
          </a:p>
          <a:p>
            <a:r>
              <a:rPr lang="en-US" sz="1200" dirty="0"/>
              <a:t>List&lt;&gt;</a:t>
            </a:r>
          </a:p>
        </p:txBody>
      </p:sp>
    </p:spTree>
    <p:extLst>
      <p:ext uri="{BB962C8B-B14F-4D97-AF65-F5344CB8AC3E}">
        <p14:creationId xmlns:p14="http://schemas.microsoft.com/office/powerpoint/2010/main" val="895246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569" y="428151"/>
            <a:ext cx="1675952" cy="9872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200" dirty="0"/>
              <a:t>Data Access Object</a:t>
            </a:r>
          </a:p>
          <a:p>
            <a:pPr algn="ctr"/>
            <a:r>
              <a:rPr lang="en-US" dirty="0" err="1"/>
              <a:t>GenericDAO</a:t>
            </a:r>
            <a:r>
              <a:rPr lang="en-US" dirty="0"/>
              <a:t>&lt;T&gt;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693943" y="2085935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sz="1200" dirty="0"/>
              <a:t>Model</a:t>
            </a:r>
          </a:p>
          <a:p>
            <a:pPr algn="ctr"/>
            <a:r>
              <a:rPr lang="en-US" dirty="0"/>
              <a:t>&lt;T&gt;</a:t>
            </a:r>
          </a:p>
        </p:txBody>
      </p:sp>
      <p:cxnSp>
        <p:nvCxnSpPr>
          <p:cNvPr id="9" name="Straight Arrow Connector 8"/>
          <p:cNvCxnSpPr>
            <a:cxnSpLocks/>
            <a:stCxn id="20" idx="1"/>
            <a:endCxn id="5" idx="3"/>
          </p:cNvCxnSpPr>
          <p:nvPr/>
        </p:nvCxnSpPr>
        <p:spPr>
          <a:xfrm flipH="1">
            <a:off x="2188740" y="2442964"/>
            <a:ext cx="2776581" cy="1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909687" y="1954409"/>
            <a:ext cx="72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r>
              <a:rPr lang="en-US" sz="1200" dirty="0"/>
              <a:t>List&lt;&gt;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1787" y="4558393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  <a:p>
            <a:pPr algn="ctr"/>
            <a:r>
              <a:rPr lang="en-US" sz="1200" dirty="0" err="1"/>
              <a:t>AddDTO</a:t>
            </a:r>
            <a:endParaRPr lang="en-US" sz="1200" dirty="0"/>
          </a:p>
          <a:p>
            <a:pPr algn="ctr"/>
            <a:r>
              <a:rPr lang="en-US" sz="1200" dirty="0" err="1"/>
              <a:t>EditDTO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cxnSpLocks/>
            <a:stCxn id="20" idx="1"/>
            <a:endCxn id="56" idx="0"/>
          </p:cNvCxnSpPr>
          <p:nvPr/>
        </p:nvCxnSpPr>
        <p:spPr>
          <a:xfrm flipH="1">
            <a:off x="3538631" y="2442964"/>
            <a:ext cx="1426690" cy="992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4132469" y="2920907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65321" y="1947436"/>
            <a:ext cx="1589922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500" dirty="0"/>
              <a:t>&lt;T&gt;</a:t>
            </a:r>
            <a:r>
              <a:rPr lang="en-US" sz="1500" dirty="0" err="1"/>
              <a:t>DAOImpl</a:t>
            </a:r>
            <a:endParaRPr lang="en-US" sz="1500" dirty="0"/>
          </a:p>
        </p:txBody>
      </p:sp>
      <p:cxnSp>
        <p:nvCxnSpPr>
          <p:cNvPr id="22" name="Straight Arrow Connector 21"/>
          <p:cNvCxnSpPr>
            <a:cxnSpLocks/>
            <a:stCxn id="20" idx="0"/>
            <a:endCxn id="4" idx="3"/>
          </p:cNvCxnSpPr>
          <p:nvPr/>
        </p:nvCxnSpPr>
        <p:spPr>
          <a:xfrm flipH="1" flipV="1">
            <a:off x="3962521" y="921778"/>
            <a:ext cx="1797761" cy="102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811585" y="1387081"/>
            <a:ext cx="115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Implements&lt;T&gt;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8994122" y="2058557"/>
            <a:ext cx="653404" cy="1018434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>
            <a:off x="6555243" y="2442964"/>
            <a:ext cx="2438879" cy="12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7012970" y="2195200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012883" y="3624635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sz="1600" dirty="0"/>
              <a:t>&lt;T&gt;Service</a:t>
            </a:r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V="1">
            <a:off x="5760282" y="2938492"/>
            <a:ext cx="0" cy="686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5697530" y="3156195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655778" y="5617810"/>
            <a:ext cx="1998489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BadParameterException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cxnSpLocks/>
            <a:stCxn id="29" idx="2"/>
            <a:endCxn id="35" idx="0"/>
          </p:cNvCxnSpPr>
          <p:nvPr/>
        </p:nvCxnSpPr>
        <p:spPr>
          <a:xfrm flipH="1">
            <a:off x="3655023" y="4615691"/>
            <a:ext cx="2105259" cy="100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5395815" y="4757584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555243" y="559891"/>
            <a:ext cx="1822194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sz="1000" dirty="0"/>
              <a:t>Utility</a:t>
            </a:r>
          </a:p>
          <a:p>
            <a:pPr algn="ctr"/>
            <a:r>
              <a:rPr lang="en-US" dirty="0" err="1"/>
              <a:t>ConnectionUtility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20" idx="0"/>
            <a:endCxn id="39" idx="1"/>
          </p:cNvCxnSpPr>
          <p:nvPr/>
        </p:nvCxnSpPr>
        <p:spPr>
          <a:xfrm flipV="1">
            <a:off x="5760282" y="1055419"/>
            <a:ext cx="794961" cy="89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25" idx="1"/>
          </p:cNvCxnSpPr>
          <p:nvPr/>
        </p:nvCxnSpPr>
        <p:spPr>
          <a:xfrm>
            <a:off x="7466340" y="1550947"/>
            <a:ext cx="1854484" cy="507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5669347" y="125823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377437" y="1597806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6C45E26E-8FEE-4439-A34B-789237C9C62C}"/>
              </a:ext>
            </a:extLst>
          </p:cNvPr>
          <p:cNvSpPr txBox="1"/>
          <p:nvPr/>
        </p:nvSpPr>
        <p:spPr>
          <a:xfrm>
            <a:off x="32134" y="17332"/>
            <a:ext cx="467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Generic&lt;T&gt; Database Access Model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6D396BFC-10E0-4935-903B-EDC457BD1755}"/>
              </a:ext>
            </a:extLst>
          </p:cNvPr>
          <p:cNvSpPr/>
          <p:nvPr/>
        </p:nvSpPr>
        <p:spPr>
          <a:xfrm>
            <a:off x="5014162" y="6036702"/>
            <a:ext cx="1621682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DatabaseException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02A645C8-F11F-438D-92DC-F6FCCA5ECFB8}"/>
              </a:ext>
            </a:extLst>
          </p:cNvPr>
          <p:cNvSpPr/>
          <p:nvPr/>
        </p:nvSpPr>
        <p:spPr>
          <a:xfrm>
            <a:off x="7217177" y="5635862"/>
            <a:ext cx="2212030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/>
              <a:t>&lt;T&gt;</a:t>
            </a:r>
            <a:r>
              <a:rPr lang="en-US" sz="1400" dirty="0" err="1"/>
              <a:t>NotFoundException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FF2076CA-F897-4293-B6CD-7408EB452156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5760282" y="4615691"/>
            <a:ext cx="64721" cy="142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5C625B7B-4A1E-46C5-9082-4FEC89B30DA9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>
            <a:off x="5760282" y="4615691"/>
            <a:ext cx="2562910" cy="1020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EF2F45FB-579D-4721-9889-3C0942B8BBFD}"/>
              </a:ext>
            </a:extLst>
          </p:cNvPr>
          <p:cNvCxnSpPr>
            <a:stCxn id="25" idx="2"/>
            <a:endCxn id="20" idx="3"/>
          </p:cNvCxnSpPr>
          <p:nvPr/>
        </p:nvCxnSpPr>
        <p:spPr>
          <a:xfrm flipH="1" flipV="1">
            <a:off x="6555243" y="2442964"/>
            <a:ext cx="2438879" cy="12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FA9C2261-AEDB-43AC-86CF-E53B84AB67B0}"/>
              </a:ext>
            </a:extLst>
          </p:cNvPr>
          <p:cNvSpPr/>
          <p:nvPr/>
        </p:nvSpPr>
        <p:spPr>
          <a:xfrm>
            <a:off x="2791232" y="3435712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&lt;T&gt;DTO</a:t>
            </a:r>
          </a:p>
          <a:p>
            <a:pPr algn="ctr"/>
            <a:r>
              <a:rPr lang="en-US" sz="1200" dirty="0"/>
              <a:t>&lt;T&gt;</a:t>
            </a:r>
            <a:r>
              <a:rPr lang="en-US" sz="1200" dirty="0" err="1"/>
              <a:t>AddDTO</a:t>
            </a:r>
            <a:endParaRPr lang="en-US" sz="1200" dirty="0"/>
          </a:p>
          <a:p>
            <a:pPr algn="ctr"/>
            <a:r>
              <a:rPr lang="en-US" sz="1200" dirty="0"/>
              <a:t>&lt;T&gt;</a:t>
            </a:r>
            <a:r>
              <a:rPr lang="en-US" sz="1200" dirty="0" err="1"/>
              <a:t>EditDTO</a:t>
            </a:r>
            <a:endParaRPr lang="en-US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="" xmlns:a16="http://schemas.microsoft.com/office/drawing/2014/main" id="{7A03C540-BE87-4015-8AA4-52E27BB970EE}"/>
              </a:ext>
            </a:extLst>
          </p:cNvPr>
          <p:cNvCxnSpPr>
            <a:stCxn id="56" idx="1"/>
            <a:endCxn id="15" idx="0"/>
          </p:cNvCxnSpPr>
          <p:nvPr/>
        </p:nvCxnSpPr>
        <p:spPr>
          <a:xfrm flipH="1">
            <a:off x="1109186" y="3931240"/>
            <a:ext cx="1682046" cy="62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A85EB8F-D36A-4163-A076-FD01F5C08B59}"/>
              </a:ext>
            </a:extLst>
          </p:cNvPr>
          <p:cNvSpPr txBox="1"/>
          <p:nvPr/>
        </p:nvSpPr>
        <p:spPr>
          <a:xfrm>
            <a:off x="1296435" y="3981663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extends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B306D2D8-E0F7-47AC-8F2B-DF5F03898A81}"/>
              </a:ext>
            </a:extLst>
          </p:cNvPr>
          <p:cNvSpPr txBox="1"/>
          <p:nvPr/>
        </p:nvSpPr>
        <p:spPr>
          <a:xfrm>
            <a:off x="2462609" y="249752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931539" y="3665412"/>
            <a:ext cx="1732440" cy="9672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sz="1600" dirty="0"/>
              <a:t>&lt;T&gt;Controller</a:t>
            </a:r>
          </a:p>
        </p:txBody>
      </p:sp>
      <p:cxnSp>
        <p:nvCxnSpPr>
          <p:cNvPr id="42" name="Straight Arrow Connector 41"/>
          <p:cNvCxnSpPr>
            <a:stCxn id="40" idx="1"/>
            <a:endCxn id="29" idx="3"/>
          </p:cNvCxnSpPr>
          <p:nvPr/>
        </p:nvCxnSpPr>
        <p:spPr>
          <a:xfrm flipH="1" flipV="1">
            <a:off x="6507680" y="4120163"/>
            <a:ext cx="1423859" cy="2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802557" y="3938886"/>
            <a:ext cx="106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r>
              <a:rPr lang="en-US" sz="1200" dirty="0"/>
              <a:t>controls</a:t>
            </a:r>
          </a:p>
        </p:txBody>
      </p:sp>
    </p:spTree>
    <p:extLst>
      <p:ext uri="{BB962C8B-B14F-4D97-AF65-F5344CB8AC3E}">
        <p14:creationId xmlns:p14="http://schemas.microsoft.com/office/powerpoint/2010/main" val="3730933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6293" y="466480"/>
            <a:ext cx="1906030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200" dirty="0"/>
              <a:t>Data Access Object</a:t>
            </a:r>
          </a:p>
          <a:p>
            <a:pPr algn="ctr"/>
            <a:r>
              <a:rPr lang="en-US" sz="1400" dirty="0" err="1"/>
              <a:t>GenericDAO</a:t>
            </a:r>
            <a:r>
              <a:rPr lang="en-US" sz="1400" dirty="0"/>
              <a:t>&lt;Account&gt;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89909" y="2124264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sz="1200" dirty="0"/>
              <a:t>Model</a:t>
            </a:r>
          </a:p>
          <a:p>
            <a:pPr algn="ctr"/>
            <a:r>
              <a:rPr lang="en-US" dirty="0"/>
              <a:t>Account</a:t>
            </a:r>
          </a:p>
        </p:txBody>
      </p:sp>
      <p:cxnSp>
        <p:nvCxnSpPr>
          <p:cNvPr id="9" name="Straight Arrow Connector 8"/>
          <p:cNvCxnSpPr>
            <a:cxnSpLocks/>
            <a:stCxn id="20" idx="1"/>
            <a:endCxn id="5" idx="3"/>
          </p:cNvCxnSpPr>
          <p:nvPr/>
        </p:nvCxnSpPr>
        <p:spPr>
          <a:xfrm flipH="1">
            <a:off x="2084706" y="2481293"/>
            <a:ext cx="2776581" cy="1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730203" y="2080739"/>
            <a:ext cx="72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r>
              <a:rPr lang="en-US" sz="1200" dirty="0"/>
              <a:t>List&lt;&gt;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03589" y="3501439"/>
            <a:ext cx="1494797" cy="991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 err="1"/>
              <a:t>AccountDTO</a:t>
            </a:r>
            <a:endParaRPr lang="en-US" dirty="0"/>
          </a:p>
          <a:p>
            <a:pPr algn="ctr"/>
            <a:r>
              <a:rPr lang="en-US" sz="1200" dirty="0" err="1"/>
              <a:t>AccountAddDTO</a:t>
            </a:r>
            <a:endParaRPr lang="en-US" sz="1200" dirty="0"/>
          </a:p>
          <a:p>
            <a:pPr algn="ctr"/>
            <a:r>
              <a:rPr lang="en-US" sz="1200" dirty="0" err="1"/>
              <a:t>AccountEditDTO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cxnSpLocks/>
            <a:stCxn id="20" idx="1"/>
            <a:endCxn id="15" idx="0"/>
          </p:cNvCxnSpPr>
          <p:nvPr/>
        </p:nvCxnSpPr>
        <p:spPr>
          <a:xfrm flipH="1">
            <a:off x="3550988" y="2481293"/>
            <a:ext cx="1310299" cy="1020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4028435" y="295923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61287" y="1985765"/>
            <a:ext cx="1589922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500" dirty="0" err="1"/>
              <a:t>AccountDAOImpl</a:t>
            </a:r>
            <a:endParaRPr lang="en-US" sz="1500" dirty="0"/>
          </a:p>
        </p:txBody>
      </p:sp>
      <p:cxnSp>
        <p:nvCxnSpPr>
          <p:cNvPr id="22" name="Straight Arrow Connector 21"/>
          <p:cNvCxnSpPr>
            <a:cxnSpLocks/>
            <a:stCxn id="20" idx="0"/>
            <a:endCxn id="4" idx="3"/>
          </p:cNvCxnSpPr>
          <p:nvPr/>
        </p:nvCxnSpPr>
        <p:spPr>
          <a:xfrm flipH="1" flipV="1">
            <a:off x="3942323" y="962008"/>
            <a:ext cx="1713925" cy="1023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707551" y="1425410"/>
            <a:ext cx="1645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Implements&lt;Account&gt;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8671769" y="2079301"/>
            <a:ext cx="653404" cy="1018434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>
            <a:off x="6451209" y="2481293"/>
            <a:ext cx="2220560" cy="10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999106" y="2204294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908849" y="3662964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sz="1600" dirty="0" err="1"/>
              <a:t>AccountService</a:t>
            </a:r>
            <a:endParaRPr lang="en-US" sz="1600" dirty="0"/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V="1">
            <a:off x="5656248" y="2976821"/>
            <a:ext cx="0" cy="686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5593496" y="3194524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551744" y="5656139"/>
            <a:ext cx="1998489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BadParameterException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cxnSpLocks/>
            <a:stCxn id="29" idx="2"/>
            <a:endCxn id="35" idx="0"/>
          </p:cNvCxnSpPr>
          <p:nvPr/>
        </p:nvCxnSpPr>
        <p:spPr>
          <a:xfrm flipH="1">
            <a:off x="3550989" y="4654020"/>
            <a:ext cx="2105259" cy="100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5291781" y="479591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451209" y="598220"/>
            <a:ext cx="1822194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sz="1000" dirty="0"/>
              <a:t>Utility</a:t>
            </a:r>
          </a:p>
          <a:p>
            <a:pPr algn="ctr"/>
            <a:r>
              <a:rPr lang="en-US" dirty="0" err="1"/>
              <a:t>ConnectionUtility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20" idx="0"/>
            <a:endCxn id="39" idx="1"/>
          </p:cNvCxnSpPr>
          <p:nvPr/>
        </p:nvCxnSpPr>
        <p:spPr>
          <a:xfrm flipV="1">
            <a:off x="5656248" y="1093748"/>
            <a:ext cx="794961" cy="89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25" idx="1"/>
          </p:cNvCxnSpPr>
          <p:nvPr/>
        </p:nvCxnSpPr>
        <p:spPr>
          <a:xfrm>
            <a:off x="7362306" y="1589276"/>
            <a:ext cx="1636165" cy="49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5565313" y="129656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180388" y="1640803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6C45E26E-8FEE-4439-A34B-789237C9C62C}"/>
              </a:ext>
            </a:extLst>
          </p:cNvPr>
          <p:cNvSpPr txBox="1"/>
          <p:nvPr/>
        </p:nvSpPr>
        <p:spPr>
          <a:xfrm>
            <a:off x="2442" y="-29048"/>
            <a:ext cx="571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Generic&lt;Account&gt; Database Access Model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6D396BFC-10E0-4935-903B-EDC457BD1755}"/>
              </a:ext>
            </a:extLst>
          </p:cNvPr>
          <p:cNvSpPr/>
          <p:nvPr/>
        </p:nvSpPr>
        <p:spPr>
          <a:xfrm>
            <a:off x="4910128" y="6075031"/>
            <a:ext cx="1621682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DatabaseException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02A645C8-F11F-438D-92DC-F6FCCA5ECFB8}"/>
              </a:ext>
            </a:extLst>
          </p:cNvPr>
          <p:cNvSpPr/>
          <p:nvPr/>
        </p:nvSpPr>
        <p:spPr>
          <a:xfrm>
            <a:off x="7113143" y="5674191"/>
            <a:ext cx="2212030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AccountNotFoundException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FF2076CA-F897-4293-B6CD-7408EB452156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5656248" y="4654020"/>
            <a:ext cx="64721" cy="142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5C625B7B-4A1E-46C5-9082-4FEC89B30DA9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>
            <a:off x="5656248" y="4654020"/>
            <a:ext cx="2562910" cy="1020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EF2F45FB-579D-4721-9889-3C0942B8BBFD}"/>
              </a:ext>
            </a:extLst>
          </p:cNvPr>
          <p:cNvCxnSpPr>
            <a:stCxn id="25" idx="2"/>
            <a:endCxn id="20" idx="3"/>
          </p:cNvCxnSpPr>
          <p:nvPr/>
        </p:nvCxnSpPr>
        <p:spPr>
          <a:xfrm flipH="1" flipV="1">
            <a:off x="6451209" y="2481293"/>
            <a:ext cx="2220560" cy="10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93FBA679-F71B-47BD-BE29-21E7C2262CEB}"/>
              </a:ext>
            </a:extLst>
          </p:cNvPr>
          <p:cNvSpPr/>
          <p:nvPr/>
        </p:nvSpPr>
        <p:spPr>
          <a:xfrm>
            <a:off x="374144" y="4603973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  <a:p>
            <a:pPr algn="ctr"/>
            <a:r>
              <a:rPr lang="en-US" sz="1200" dirty="0" err="1"/>
              <a:t>AddDTO</a:t>
            </a:r>
            <a:endParaRPr lang="en-US" sz="1200" dirty="0"/>
          </a:p>
          <a:p>
            <a:pPr algn="ctr"/>
            <a:r>
              <a:rPr lang="en-US" sz="1200" dirty="0" err="1"/>
              <a:t>EditDTO</a:t>
            </a:r>
            <a:endParaRPr lang="en-US" sz="12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="" xmlns:a16="http://schemas.microsoft.com/office/drawing/2014/main" id="{4EB51AD1-53A9-412E-933D-8DFB38C76755}"/>
              </a:ext>
            </a:extLst>
          </p:cNvPr>
          <p:cNvCxnSpPr>
            <a:cxnSpLocks/>
            <a:stCxn id="15" idx="1"/>
            <a:endCxn id="36" idx="0"/>
          </p:cNvCxnSpPr>
          <p:nvPr/>
        </p:nvCxnSpPr>
        <p:spPr>
          <a:xfrm flipH="1">
            <a:off x="1121543" y="3996967"/>
            <a:ext cx="1682046" cy="607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42986CB5-3F27-4531-B052-275C80DE06A9}"/>
              </a:ext>
            </a:extLst>
          </p:cNvPr>
          <p:cNvSpPr txBox="1"/>
          <p:nvPr/>
        </p:nvSpPr>
        <p:spPr>
          <a:xfrm>
            <a:off x="1308792" y="4027243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extends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5EBBC5A0-26BA-4B6E-A551-6AD1BA1617D0}"/>
              </a:ext>
            </a:extLst>
          </p:cNvPr>
          <p:cNvSpPr txBox="1"/>
          <p:nvPr/>
        </p:nvSpPr>
        <p:spPr>
          <a:xfrm>
            <a:off x="2358575" y="2535852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711114" y="3654185"/>
            <a:ext cx="1732440" cy="9672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sz="1600" dirty="0" err="1"/>
              <a:t>AccountController</a:t>
            </a:r>
            <a:endParaRPr lang="en-US" sz="1600" dirty="0"/>
          </a:p>
        </p:txBody>
      </p:sp>
      <p:cxnSp>
        <p:nvCxnSpPr>
          <p:cNvPr id="8" name="Straight Arrow Connector 7"/>
          <p:cNvCxnSpPr>
            <a:stCxn id="47" idx="1"/>
            <a:endCxn id="29" idx="3"/>
          </p:cNvCxnSpPr>
          <p:nvPr/>
        </p:nvCxnSpPr>
        <p:spPr>
          <a:xfrm flipH="1">
            <a:off x="6403646" y="4137796"/>
            <a:ext cx="1307468" cy="20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582132" y="3927659"/>
            <a:ext cx="106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r>
              <a:rPr lang="en-US" sz="1200" dirty="0"/>
              <a:t>controls</a:t>
            </a:r>
          </a:p>
        </p:txBody>
      </p:sp>
    </p:spTree>
    <p:extLst>
      <p:ext uri="{BB962C8B-B14F-4D97-AF65-F5344CB8AC3E}">
        <p14:creationId xmlns:p14="http://schemas.microsoft.com/office/powerpoint/2010/main" val="3439315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9670" y="83226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dirty="0" err="1"/>
              <a:t>ClientDAO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9424" y="2278701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Client</a:t>
            </a:r>
          </a:p>
        </p:txBody>
      </p:sp>
      <p:cxnSp>
        <p:nvCxnSpPr>
          <p:cNvPr id="9" name="Straight Arrow Connector 8"/>
          <p:cNvCxnSpPr>
            <a:stCxn id="5" idx="0"/>
            <a:endCxn id="4" idx="1"/>
          </p:cNvCxnSpPr>
          <p:nvPr/>
        </p:nvCxnSpPr>
        <p:spPr>
          <a:xfrm flipV="1">
            <a:off x="1786823" y="1327797"/>
            <a:ext cx="2412847" cy="950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093344" y="1893255"/>
            <a:ext cx="72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r>
              <a:rPr lang="en-US" sz="1200" dirty="0"/>
              <a:t>List&lt;&gt;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78515" y="277422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 err="1"/>
              <a:t>ClientDTO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00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3361</TotalTime>
  <Words>338</Words>
  <Application>Microsoft Office PowerPoint</Application>
  <PresentationFormat>Widescreen</PresentationFormat>
  <Paragraphs>233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Revature Project 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Weikel</dc:creator>
  <cp:lastModifiedBy>Tom Weikel</cp:lastModifiedBy>
  <cp:revision>79</cp:revision>
  <dcterms:created xsi:type="dcterms:W3CDTF">2021-07-29T02:36:30Z</dcterms:created>
  <dcterms:modified xsi:type="dcterms:W3CDTF">2021-08-11T07:26:30Z</dcterms:modified>
</cp:coreProperties>
</file>