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886806" y="199387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8601" y="367677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0"/>
          </p:cNvCxnSpPr>
          <p:nvPr/>
        </p:nvCxnSpPr>
        <p:spPr>
          <a:xfrm flipH="1">
            <a:off x="6096000" y="2850885"/>
            <a:ext cx="1971163" cy="8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5960" y="299226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3775" y="723898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2583" y="2721628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57380" y="2355357"/>
            <a:ext cx="3362384" cy="8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577587" y="246222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07226" y="379559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5654625" y="2355357"/>
            <a:ext cx="1665139" cy="14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777434" y="315880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5638572" y="1219426"/>
            <a:ext cx="2476153" cy="64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210281" y="1170628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315463" y="241605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9764" y="3583427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8067163" y="2850885"/>
            <a:ext cx="47562" cy="7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38555" y="2893990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066534" y="5533926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6065779" y="4574483"/>
            <a:ext cx="2001384" cy="95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726478" y="470209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588846" y="456571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3"/>
            <a:endCxn id="39" idx="1"/>
          </p:cNvCxnSpPr>
          <p:nvPr/>
        </p:nvCxnSpPr>
        <p:spPr>
          <a:xfrm flipV="1">
            <a:off x="8909686" y="952099"/>
            <a:ext cx="679160" cy="14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10499943" y="1447627"/>
            <a:ext cx="334146" cy="14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764146" y="134313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546941" y="1826174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7429489" y="5938535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9708536" y="5728663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067163" y="4574483"/>
            <a:ext cx="173167" cy="136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8067163" y="4574483"/>
            <a:ext cx="2665821" cy="115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4272289" y="307547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1012" y="340544"/>
            <a:ext cx="1675952" cy="987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GenericDAO</a:t>
            </a:r>
            <a:r>
              <a:rPr lang="en-US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386" y="199832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4543183" y="2355357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264130" y="1866802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16230" y="4470786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56" idx="0"/>
          </p:cNvCxnSpPr>
          <p:nvPr/>
        </p:nvCxnSpPr>
        <p:spPr>
          <a:xfrm flipH="1">
            <a:off x="5893074" y="2355357"/>
            <a:ext cx="1426690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86912" y="28333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/>
              <a:t>&lt;T&gt;</a:t>
            </a:r>
            <a:r>
              <a:rPr lang="en-US" sz="1500" dirty="0" err="1"/>
              <a:t>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6316964" y="834171"/>
            <a:ext cx="1797761" cy="10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1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67326" y="353702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8114725" y="2850885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51973" y="30685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10221" y="5530203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6009466" y="4528084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750258" y="466997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7368605" y="5949095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9571620" y="5548255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114725" y="4528084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8114725" y="4528084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A9C2261-AEDB-43AC-86CF-E53B84AB67B0}"/>
              </a:ext>
            </a:extLst>
          </p:cNvPr>
          <p:cNvSpPr/>
          <p:nvPr/>
        </p:nvSpPr>
        <p:spPr>
          <a:xfrm>
            <a:off x="5145675" y="334810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03C540-BE87-4015-8AA4-52E27BB970EE}"/>
              </a:ext>
            </a:extLst>
          </p:cNvPr>
          <p:cNvCxnSpPr>
            <a:stCxn id="56" idx="1"/>
            <a:endCxn id="15" idx="0"/>
          </p:cNvCxnSpPr>
          <p:nvPr/>
        </p:nvCxnSpPr>
        <p:spPr>
          <a:xfrm flipH="1">
            <a:off x="3463629" y="3843633"/>
            <a:ext cx="1682046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A85EB8F-D36A-4163-A076-FD01F5C08B59}"/>
              </a:ext>
            </a:extLst>
          </p:cNvPr>
          <p:cNvSpPr txBox="1"/>
          <p:nvPr/>
        </p:nvSpPr>
        <p:spPr>
          <a:xfrm>
            <a:off x="3650878" y="389405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06D2D8-E0F7-47AC-8F2B-DF5F03898A81}"/>
              </a:ext>
            </a:extLst>
          </p:cNvPr>
          <p:cNvSpPr txBox="1"/>
          <p:nvPr/>
        </p:nvSpPr>
        <p:spPr>
          <a:xfrm>
            <a:off x="4817052" y="240991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770" y="340544"/>
            <a:ext cx="1906030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386" y="199832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4543183" y="2355357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88680" y="1954803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62066" y="3375503"/>
            <a:ext cx="1494797" cy="991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AccountDTO</a:t>
            </a:r>
            <a:endParaRPr lang="en-US" dirty="0"/>
          </a:p>
          <a:p>
            <a:pPr algn="ctr"/>
            <a:r>
              <a:rPr lang="en-US" sz="1200" dirty="0" err="1"/>
              <a:t>AccountAddDTO</a:t>
            </a:r>
            <a:endParaRPr lang="en-US" sz="1200" dirty="0"/>
          </a:p>
          <a:p>
            <a:pPr algn="ctr"/>
            <a:r>
              <a:rPr lang="en-US" sz="1200" dirty="0" err="1"/>
              <a:t>AccountEditDTO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6009465" y="2355357"/>
            <a:ext cx="1310299" cy="102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86912" y="28333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6400800" y="836072"/>
            <a:ext cx="1713925" cy="10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6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Implements&lt;Account&gt;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67326" y="353702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8114725" y="2850885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51973" y="30685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10221" y="5530203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6009466" y="4528084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750258" y="466997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Generic&lt;Account&gt;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7368605" y="5949095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9571620" y="5548255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114725" y="4528084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8114725" y="4528084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2832621" y="4478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B51AD1-53A9-412E-933D-8DFB38C76755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flipH="1">
            <a:off x="3580020" y="3871031"/>
            <a:ext cx="1682046" cy="6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986CB5-3F27-4531-B052-275C80DE06A9}"/>
              </a:ext>
            </a:extLst>
          </p:cNvPr>
          <p:cNvSpPr txBox="1"/>
          <p:nvPr/>
        </p:nvSpPr>
        <p:spPr>
          <a:xfrm>
            <a:off x="3767269" y="3901307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BBC5A0-26BA-4B6E-A551-6AD1BA1617D0}"/>
              </a:ext>
            </a:extLst>
          </p:cNvPr>
          <p:cNvSpPr txBox="1"/>
          <p:nvPr/>
        </p:nvSpPr>
        <p:spPr>
          <a:xfrm>
            <a:off x="4817052" y="240991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4393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536</Words>
  <Application>Microsoft Office PowerPoint</Application>
  <PresentationFormat>Widescreen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61</cp:revision>
  <dcterms:created xsi:type="dcterms:W3CDTF">2021-07-29T02:36:30Z</dcterms:created>
  <dcterms:modified xsi:type="dcterms:W3CDTF">2021-08-04T03:21:21Z</dcterms:modified>
</cp:coreProperties>
</file>