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5F453-FC6B-4671-B98F-8232E7908B63}" v="27" dt="2025-08-30T02:04:48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22" autoAdjust="0"/>
  </p:normalViewPr>
  <p:slideViewPr>
    <p:cSldViewPr>
      <p:cViewPr varScale="1">
        <p:scale>
          <a:sx n="47" d="100"/>
          <a:sy n="47" d="100"/>
        </p:scale>
        <p:origin x="103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 Jun Lee" userId="1aa59fdf312da488" providerId="LiveId" clId="{A7AD7483-83AF-4683-99AC-B65AC63C9001}"/>
    <pc:docChg chg="delSld">
      <pc:chgData name="Si Jun Lee" userId="1aa59fdf312da488" providerId="LiveId" clId="{A7AD7483-83AF-4683-99AC-B65AC63C9001}" dt="2025-08-30T02:48:10.654" v="14" actId="47"/>
      <pc:docMkLst>
        <pc:docMk/>
      </pc:docMkLst>
      <pc:sldChg chg="del">
        <pc:chgData name="Si Jun Lee" userId="1aa59fdf312da488" providerId="LiveId" clId="{A7AD7483-83AF-4683-99AC-B65AC63C9001}" dt="2025-08-30T02:48:08.550" v="0" actId="47"/>
        <pc:sldMkLst>
          <pc:docMk/>
          <pc:sldMk cId="0" sldId="256"/>
        </pc:sldMkLst>
      </pc:sldChg>
      <pc:sldChg chg="del">
        <pc:chgData name="Si Jun Lee" userId="1aa59fdf312da488" providerId="LiveId" clId="{A7AD7483-83AF-4683-99AC-B65AC63C9001}" dt="2025-08-30T02:48:08.751" v="1" actId="47"/>
        <pc:sldMkLst>
          <pc:docMk/>
          <pc:sldMk cId="0" sldId="257"/>
        </pc:sldMkLst>
      </pc:sldChg>
      <pc:sldChg chg="del">
        <pc:chgData name="Si Jun Lee" userId="1aa59fdf312da488" providerId="LiveId" clId="{A7AD7483-83AF-4683-99AC-B65AC63C9001}" dt="2025-08-30T02:48:08.907" v="2" actId="47"/>
        <pc:sldMkLst>
          <pc:docMk/>
          <pc:sldMk cId="0" sldId="258"/>
        </pc:sldMkLst>
      </pc:sldChg>
      <pc:sldChg chg="del">
        <pc:chgData name="Si Jun Lee" userId="1aa59fdf312da488" providerId="LiveId" clId="{A7AD7483-83AF-4683-99AC-B65AC63C9001}" dt="2025-08-30T02:48:09.049" v="3" actId="47"/>
        <pc:sldMkLst>
          <pc:docMk/>
          <pc:sldMk cId="0" sldId="259"/>
        </pc:sldMkLst>
      </pc:sldChg>
      <pc:sldChg chg="del">
        <pc:chgData name="Si Jun Lee" userId="1aa59fdf312da488" providerId="LiveId" clId="{A7AD7483-83AF-4683-99AC-B65AC63C9001}" dt="2025-08-30T02:48:09.158" v="4" actId="47"/>
        <pc:sldMkLst>
          <pc:docMk/>
          <pc:sldMk cId="0" sldId="260"/>
        </pc:sldMkLst>
      </pc:sldChg>
      <pc:sldChg chg="del">
        <pc:chgData name="Si Jun Lee" userId="1aa59fdf312da488" providerId="LiveId" clId="{A7AD7483-83AF-4683-99AC-B65AC63C9001}" dt="2025-08-30T02:48:09.742" v="7" actId="47"/>
        <pc:sldMkLst>
          <pc:docMk/>
          <pc:sldMk cId="0" sldId="262"/>
        </pc:sldMkLst>
      </pc:sldChg>
      <pc:sldChg chg="del">
        <pc:chgData name="Si Jun Lee" userId="1aa59fdf312da488" providerId="LiveId" clId="{A7AD7483-83AF-4683-99AC-B65AC63C9001}" dt="2025-08-30T02:48:09.767" v="8" actId="47"/>
        <pc:sldMkLst>
          <pc:docMk/>
          <pc:sldMk cId="0" sldId="264"/>
        </pc:sldMkLst>
      </pc:sldChg>
      <pc:sldChg chg="del">
        <pc:chgData name="Si Jun Lee" userId="1aa59fdf312da488" providerId="LiveId" clId="{A7AD7483-83AF-4683-99AC-B65AC63C9001}" dt="2025-08-30T02:48:09.830" v="10" actId="47"/>
        <pc:sldMkLst>
          <pc:docMk/>
          <pc:sldMk cId="0" sldId="266"/>
        </pc:sldMkLst>
      </pc:sldChg>
      <pc:sldChg chg="del">
        <pc:chgData name="Si Jun Lee" userId="1aa59fdf312da488" providerId="LiveId" clId="{A7AD7483-83AF-4683-99AC-B65AC63C9001}" dt="2025-08-30T02:48:09.891" v="11" actId="47"/>
        <pc:sldMkLst>
          <pc:docMk/>
          <pc:sldMk cId="0" sldId="268"/>
        </pc:sldMkLst>
      </pc:sldChg>
      <pc:sldChg chg="del">
        <pc:chgData name="Si Jun Lee" userId="1aa59fdf312da488" providerId="LiveId" clId="{A7AD7483-83AF-4683-99AC-B65AC63C9001}" dt="2025-08-30T02:48:10.121" v="12" actId="47"/>
        <pc:sldMkLst>
          <pc:docMk/>
          <pc:sldMk cId="0" sldId="269"/>
        </pc:sldMkLst>
      </pc:sldChg>
      <pc:sldChg chg="del">
        <pc:chgData name="Si Jun Lee" userId="1aa59fdf312da488" providerId="LiveId" clId="{A7AD7483-83AF-4683-99AC-B65AC63C9001}" dt="2025-08-30T02:48:10.261" v="13" actId="47"/>
        <pc:sldMkLst>
          <pc:docMk/>
          <pc:sldMk cId="0" sldId="270"/>
        </pc:sldMkLst>
      </pc:sldChg>
      <pc:sldChg chg="del">
        <pc:chgData name="Si Jun Lee" userId="1aa59fdf312da488" providerId="LiveId" clId="{A7AD7483-83AF-4683-99AC-B65AC63C9001}" dt="2025-08-30T02:48:09.707" v="6" actId="47"/>
        <pc:sldMkLst>
          <pc:docMk/>
          <pc:sldMk cId="1332524428" sldId="272"/>
        </pc:sldMkLst>
      </pc:sldChg>
      <pc:sldChg chg="del">
        <pc:chgData name="Si Jun Lee" userId="1aa59fdf312da488" providerId="LiveId" clId="{A7AD7483-83AF-4683-99AC-B65AC63C9001}" dt="2025-08-30T02:48:09.660" v="5" actId="47"/>
        <pc:sldMkLst>
          <pc:docMk/>
          <pc:sldMk cId="396686531" sldId="273"/>
        </pc:sldMkLst>
      </pc:sldChg>
      <pc:sldChg chg="del">
        <pc:chgData name="Si Jun Lee" userId="1aa59fdf312da488" providerId="LiveId" clId="{A7AD7483-83AF-4683-99AC-B65AC63C9001}" dt="2025-08-30T02:48:09.804" v="9" actId="47"/>
        <pc:sldMkLst>
          <pc:docMk/>
          <pc:sldMk cId="2232611136" sldId="274"/>
        </pc:sldMkLst>
      </pc:sldChg>
      <pc:sldChg chg="del">
        <pc:chgData name="Si Jun Lee" userId="1aa59fdf312da488" providerId="LiveId" clId="{A7AD7483-83AF-4683-99AC-B65AC63C9001}" dt="2025-08-30T02:48:10.654" v="14" actId="47"/>
        <pc:sldMkLst>
          <pc:docMk/>
          <pc:sldMk cId="2770134547" sldId="276"/>
        </pc:sldMkLst>
      </pc:sldChg>
    </pc:docChg>
  </pc:docChgLst>
  <pc:docChgLst>
    <pc:chgData name="Si Jun Lee" userId="1aa59fdf312da488" providerId="LiveId" clId="{B695F453-FC6B-4671-B98F-8232E7908B63}"/>
    <pc:docChg chg="undo custSel addSld delSld modSld">
      <pc:chgData name="Si Jun Lee" userId="1aa59fdf312da488" providerId="LiveId" clId="{B695F453-FC6B-4671-B98F-8232E7908B63}" dt="2025-08-30T02:04:48.365" v="581"/>
      <pc:docMkLst>
        <pc:docMk/>
      </pc:docMkLst>
      <pc:sldChg chg="add del">
        <pc:chgData name="Si Jun Lee" userId="1aa59fdf312da488" providerId="LiveId" clId="{B695F453-FC6B-4671-B98F-8232E7908B63}" dt="2025-08-30T01:15:55.405" v="2" actId="47"/>
        <pc:sldMkLst>
          <pc:docMk/>
          <pc:sldMk cId="0" sldId="263"/>
        </pc:sldMkLst>
      </pc:sldChg>
      <pc:sldChg chg="del">
        <pc:chgData name="Si Jun Lee" userId="1aa59fdf312da488" providerId="LiveId" clId="{B695F453-FC6B-4671-B98F-8232E7908B63}" dt="2025-08-30T01:15:58.065" v="3" actId="47"/>
        <pc:sldMkLst>
          <pc:docMk/>
          <pc:sldMk cId="0" sldId="265"/>
        </pc:sldMkLst>
      </pc:sldChg>
      <pc:sldChg chg="addSp delSp modSp del mod">
        <pc:chgData name="Si Jun Lee" userId="1aa59fdf312da488" providerId="LiveId" clId="{B695F453-FC6B-4671-B98F-8232E7908B63}" dt="2025-08-30T02:02:57.110" v="566" actId="47"/>
        <pc:sldMkLst>
          <pc:docMk/>
          <pc:sldMk cId="0" sldId="271"/>
        </pc:sldMkLst>
        <pc:spChg chg="del">
          <ac:chgData name="Si Jun Lee" userId="1aa59fdf312da488" providerId="LiveId" clId="{B695F453-FC6B-4671-B98F-8232E7908B63}" dt="2025-08-30T01:35:23.367" v="244" actId="478"/>
          <ac:spMkLst>
            <pc:docMk/>
            <pc:sldMk cId="0" sldId="271"/>
            <ac:spMk id="2" creationId="{00000000-0000-0000-0000-000000000000}"/>
          </ac:spMkLst>
        </pc:spChg>
        <pc:grpChg chg="del mod">
          <ac:chgData name="Si Jun Lee" userId="1aa59fdf312da488" providerId="LiveId" clId="{B695F453-FC6B-4671-B98F-8232E7908B63}" dt="2025-08-30T01:24:15.993" v="8" actId="478"/>
          <ac:grpSpMkLst>
            <pc:docMk/>
            <pc:sldMk cId="0" sldId="271"/>
            <ac:grpSpMk id="3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1:24:16.445" v="9" actId="478"/>
          <ac:grpSpMkLst>
            <pc:docMk/>
            <pc:sldMk cId="0" sldId="271"/>
            <ac:grpSpMk id="20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1:24:14.790" v="6" actId="478"/>
          <ac:grpSpMkLst>
            <pc:docMk/>
            <pc:sldMk cId="0" sldId="271"/>
            <ac:grpSpMk id="37" creationId="{00000000-0000-0000-0000-000000000000}"/>
          </ac:grpSpMkLst>
        </pc:grpChg>
        <pc:grpChg chg="del mod">
          <ac:chgData name="Si Jun Lee" userId="1aa59fdf312da488" providerId="LiveId" clId="{B695F453-FC6B-4671-B98F-8232E7908B63}" dt="2025-08-30T01:24:13.982" v="5" actId="478"/>
          <ac:grpSpMkLst>
            <pc:docMk/>
            <pc:sldMk cId="0" sldId="271"/>
            <ac:grpSpMk id="54" creationId="{00000000-0000-0000-0000-000000000000}"/>
          </ac:grpSpMkLst>
        </pc:grpChg>
        <pc:picChg chg="mod">
          <ac:chgData name="Si Jun Lee" userId="1aa59fdf312da488" providerId="LiveId" clId="{B695F453-FC6B-4671-B98F-8232E7908B63}" dt="2025-08-30T01:35:17.932" v="225" actId="14100"/>
          <ac:picMkLst>
            <pc:docMk/>
            <pc:sldMk cId="0" sldId="271"/>
            <ac:picMk id="72" creationId="{F1636A81-F093-2912-6CC4-6F3FF3C2AFA4}"/>
          </ac:picMkLst>
        </pc:picChg>
        <pc:picChg chg="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74" creationId="{272123A8-58FA-8134-D94C-BA587F2C1C23}"/>
          </ac:picMkLst>
        </pc:picChg>
        <pc:picChg chg="mod">
          <ac:chgData name="Si Jun Lee" userId="1aa59fdf312da488" providerId="LiveId" clId="{B695F453-FC6B-4671-B98F-8232E7908B63}" dt="2025-08-30T01:35:18.758" v="228" actId="1076"/>
          <ac:picMkLst>
            <pc:docMk/>
            <pc:sldMk cId="0" sldId="271"/>
            <ac:picMk id="76" creationId="{FC0D50FA-3F8F-C3D5-A01A-DBD0E6E282B3}"/>
          </ac:picMkLst>
        </pc:picChg>
        <pc:picChg chg="mod">
          <ac:chgData name="Si Jun Lee" userId="1aa59fdf312da488" providerId="LiveId" clId="{B695F453-FC6B-4671-B98F-8232E7908B63}" dt="2025-08-30T01:35:18.787" v="229" actId="1076"/>
          <ac:picMkLst>
            <pc:docMk/>
            <pc:sldMk cId="0" sldId="271"/>
            <ac:picMk id="78" creationId="{33373310-4934-1CDE-4F43-DFA7D524DA09}"/>
          </ac:picMkLst>
        </pc:picChg>
        <pc:picChg chg="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80" creationId="{A62D9A7D-5283-3DE6-BF90-701DC5677336}"/>
          </ac:picMkLst>
        </pc:picChg>
        <pc:picChg chg="mod">
          <ac:chgData name="Si Jun Lee" userId="1aa59fdf312da488" providerId="LiveId" clId="{B695F453-FC6B-4671-B98F-8232E7908B63}" dt="2025-08-30T01:35:18.926" v="233" actId="14100"/>
          <ac:picMkLst>
            <pc:docMk/>
            <pc:sldMk cId="0" sldId="271"/>
            <ac:picMk id="82" creationId="{51F48A6E-1CDC-15C1-EC6C-B9FF205B8E24}"/>
          </ac:picMkLst>
        </pc:picChg>
        <pc:picChg chg="add mod">
          <ac:chgData name="Si Jun Lee" userId="1aa59fdf312da488" providerId="LiveId" clId="{B695F453-FC6B-4671-B98F-8232E7908B63}" dt="2025-08-30T01:35:18.990" v="235" actId="14100"/>
          <ac:picMkLst>
            <pc:docMk/>
            <pc:sldMk cId="0" sldId="271"/>
            <ac:picMk id="84" creationId="{18A664E7-7BCB-2109-EA8C-F2F278FA7B2D}"/>
          </ac:picMkLst>
        </pc:picChg>
        <pc:picChg chg="mod">
          <ac:chgData name="Si Jun Lee" userId="1aa59fdf312da488" providerId="LiveId" clId="{B695F453-FC6B-4671-B98F-8232E7908B63}" dt="2025-08-30T01:35:19.083" v="238" actId="1076"/>
          <ac:picMkLst>
            <pc:docMk/>
            <pc:sldMk cId="0" sldId="271"/>
            <ac:picMk id="86" creationId="{F8529E2C-C245-B699-DF0E-E2E5B1E2AD32}"/>
          </ac:picMkLst>
        </pc:picChg>
        <pc:picChg chg="add mod">
          <ac:chgData name="Si Jun Lee" userId="1aa59fdf312da488" providerId="LiveId" clId="{B695F453-FC6B-4671-B98F-8232E7908B63}" dt="2025-08-30T01:35:19.144" v="240" actId="14100"/>
          <ac:picMkLst>
            <pc:docMk/>
            <pc:sldMk cId="0" sldId="271"/>
            <ac:picMk id="88" creationId="{3B334B9C-4E0F-65AF-D24C-3D5AB2EA991E}"/>
          </ac:picMkLst>
        </pc:picChg>
        <pc:picChg chg="mod">
          <ac:chgData name="Si Jun Lee" userId="1aa59fdf312da488" providerId="LiveId" clId="{B695F453-FC6B-4671-B98F-8232E7908B63}" dt="2025-08-30T01:35:19.223" v="242" actId="14100"/>
          <ac:picMkLst>
            <pc:docMk/>
            <pc:sldMk cId="0" sldId="271"/>
            <ac:picMk id="90" creationId="{E4EB584C-49B7-C5FD-C70D-25BF4941EA18}"/>
          </ac:picMkLst>
        </pc:picChg>
        <pc:picChg chg="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92" creationId="{B0CE6846-57D2-FE15-B9CE-2DF894A7D05E}"/>
          </ac:picMkLst>
        </pc:picChg>
        <pc:picChg chg="mod">
          <ac:chgData name="Si Jun Lee" userId="1aa59fdf312da488" providerId="LiveId" clId="{B695F453-FC6B-4671-B98F-8232E7908B63}" dt="2025-08-30T01:27:56.885" v="202" actId="1076"/>
          <ac:picMkLst>
            <pc:docMk/>
            <pc:sldMk cId="0" sldId="271"/>
            <ac:picMk id="94" creationId="{8331ED87-C076-BC3D-1BA0-0E8359E32117}"/>
          </ac:picMkLst>
        </pc:picChg>
        <pc:picChg chg="mod">
          <ac:chgData name="Si Jun Lee" userId="1aa59fdf312da488" providerId="LiveId" clId="{B695F453-FC6B-4671-B98F-8232E7908B63}" dt="2025-08-30T01:27:53.465" v="200" actId="1076"/>
          <ac:picMkLst>
            <pc:docMk/>
            <pc:sldMk cId="0" sldId="271"/>
            <ac:picMk id="96" creationId="{2708556B-2D29-8478-0FEE-9859C94BA5B4}"/>
          </ac:picMkLst>
        </pc:picChg>
        <pc:picChg chg="mod">
          <ac:chgData name="Si Jun Lee" userId="1aa59fdf312da488" providerId="LiveId" clId="{B695F453-FC6B-4671-B98F-8232E7908B63}" dt="2025-08-30T01:27:49.603" v="198" actId="1076"/>
          <ac:picMkLst>
            <pc:docMk/>
            <pc:sldMk cId="0" sldId="271"/>
            <ac:picMk id="98" creationId="{47595751-59F2-90D2-E03F-4BE457902FCD}"/>
          </ac:picMkLst>
        </pc:picChg>
        <pc:picChg chg="mod">
          <ac:chgData name="Si Jun Lee" userId="1aa59fdf312da488" providerId="LiveId" clId="{B695F453-FC6B-4671-B98F-8232E7908B63}" dt="2025-08-30T01:27:45.878" v="195" actId="1076"/>
          <ac:picMkLst>
            <pc:docMk/>
            <pc:sldMk cId="0" sldId="271"/>
            <ac:picMk id="100" creationId="{019EC6A0-CE37-6319-61D5-07E1B3681016}"/>
          </ac:picMkLst>
        </pc:picChg>
        <pc:picChg chg="mod">
          <ac:chgData name="Si Jun Lee" userId="1aa59fdf312da488" providerId="LiveId" clId="{B695F453-FC6B-4671-B98F-8232E7908B63}" dt="2025-08-30T01:27:41.059" v="191" actId="1076"/>
          <ac:picMkLst>
            <pc:docMk/>
            <pc:sldMk cId="0" sldId="271"/>
            <ac:picMk id="102" creationId="{E88340DD-1D61-B081-2F22-49FE2B4209DF}"/>
          </ac:picMkLst>
        </pc:picChg>
        <pc:picChg chg="mod">
          <ac:chgData name="Si Jun Lee" userId="1aa59fdf312da488" providerId="LiveId" clId="{B695F453-FC6B-4671-B98F-8232E7908B63}" dt="2025-08-30T01:27:37.515" v="189" actId="1076"/>
          <ac:picMkLst>
            <pc:docMk/>
            <pc:sldMk cId="0" sldId="271"/>
            <ac:picMk id="104" creationId="{959A6913-44EF-02E6-349D-20A4D39D7B3C}"/>
          </ac:picMkLst>
        </pc:picChg>
        <pc:picChg chg="mod">
          <ac:chgData name="Si Jun Lee" userId="1aa59fdf312da488" providerId="LiveId" clId="{B695F453-FC6B-4671-B98F-8232E7908B63}" dt="2025-08-30T01:27:33.570" v="187" actId="1076"/>
          <ac:picMkLst>
            <pc:docMk/>
            <pc:sldMk cId="0" sldId="271"/>
            <ac:picMk id="106" creationId="{26706875-CF49-F911-4F29-377338B6F2C4}"/>
          </ac:picMkLst>
        </pc:picChg>
        <pc:picChg chg="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108" creationId="{08C3CFB7-9E9F-F3F1-69A6-64B5CD12FB65}"/>
          </ac:picMkLst>
        </pc:picChg>
        <pc:picChg chg="mod">
          <ac:chgData name="Si Jun Lee" userId="1aa59fdf312da488" providerId="LiveId" clId="{B695F453-FC6B-4671-B98F-8232E7908B63}" dt="2025-08-30T01:27:16.401" v="182" actId="1076"/>
          <ac:picMkLst>
            <pc:docMk/>
            <pc:sldMk cId="0" sldId="271"/>
            <ac:picMk id="110" creationId="{CDEDCD46-1317-A33D-EA95-2E5F99FA2FFA}"/>
          </ac:picMkLst>
        </pc:picChg>
        <pc:picChg chg="mod">
          <ac:chgData name="Si Jun Lee" userId="1aa59fdf312da488" providerId="LiveId" clId="{B695F453-FC6B-4671-B98F-8232E7908B63}" dt="2025-08-30T01:27:12.252" v="180" actId="1076"/>
          <ac:picMkLst>
            <pc:docMk/>
            <pc:sldMk cId="0" sldId="271"/>
            <ac:picMk id="112" creationId="{94E3D40E-FE79-1902-10BC-E1BA0ED94309}"/>
          </ac:picMkLst>
        </pc:picChg>
        <pc:picChg chg="del mod">
          <ac:chgData name="Si Jun Lee" userId="1aa59fdf312da488" providerId="LiveId" clId="{B695F453-FC6B-4671-B98F-8232E7908B63}" dt="2025-08-30T01:35:25.918" v="245" actId="478"/>
          <ac:picMkLst>
            <pc:docMk/>
            <pc:sldMk cId="0" sldId="271"/>
            <ac:picMk id="114" creationId="{CD5BF736-CF63-DB6A-FA8E-63A01C6310D5}"/>
          </ac:picMkLst>
        </pc:picChg>
        <pc:picChg chg="mod">
          <ac:chgData name="Si Jun Lee" userId="1aa59fdf312da488" providerId="LiveId" clId="{B695F453-FC6B-4671-B98F-8232E7908B63}" dt="2025-08-30T01:27:06.955" v="177" actId="1076"/>
          <ac:picMkLst>
            <pc:docMk/>
            <pc:sldMk cId="0" sldId="271"/>
            <ac:picMk id="116" creationId="{9DCF38B1-6530-1812-15E6-0D77404DA82F}"/>
          </ac:picMkLst>
        </pc:picChg>
        <pc:picChg chg="del mod">
          <ac:chgData name="Si Jun Lee" userId="1aa59fdf312da488" providerId="LiveId" clId="{B695F453-FC6B-4671-B98F-8232E7908B63}" dt="2025-08-30T01:35:25.918" v="245" actId="478"/>
          <ac:picMkLst>
            <pc:docMk/>
            <pc:sldMk cId="0" sldId="271"/>
            <ac:picMk id="118" creationId="{DEDE1981-E4C5-0667-1EA8-52C8BC9F50AA}"/>
          </ac:picMkLst>
        </pc:picChg>
        <pc:picChg chg="mod">
          <ac:chgData name="Si Jun Lee" userId="1aa59fdf312da488" providerId="LiveId" clId="{B695F453-FC6B-4671-B98F-8232E7908B63}" dt="2025-08-30T01:26:56.137" v="171" actId="1076"/>
          <ac:picMkLst>
            <pc:docMk/>
            <pc:sldMk cId="0" sldId="271"/>
            <ac:picMk id="120" creationId="{26230795-BFE2-48A5-A850-4BF39FAAC061}"/>
          </ac:picMkLst>
        </pc:picChg>
        <pc:picChg chg="mod">
          <ac:chgData name="Si Jun Lee" userId="1aa59fdf312da488" providerId="LiveId" clId="{B695F453-FC6B-4671-B98F-8232E7908B63}" dt="2025-08-30T01:26:52.187" v="169" actId="1076"/>
          <ac:picMkLst>
            <pc:docMk/>
            <pc:sldMk cId="0" sldId="271"/>
            <ac:picMk id="122" creationId="{5A337CA8-77F4-E1F0-B1A8-788E6C14E122}"/>
          </ac:picMkLst>
        </pc:picChg>
        <pc:picChg chg="mod">
          <ac:chgData name="Si Jun Lee" userId="1aa59fdf312da488" providerId="LiveId" clId="{B695F453-FC6B-4671-B98F-8232E7908B63}" dt="2025-08-30T01:26:48.411" v="167" actId="1076"/>
          <ac:picMkLst>
            <pc:docMk/>
            <pc:sldMk cId="0" sldId="271"/>
            <ac:picMk id="124" creationId="{E1572840-38CE-4F92-D8D3-CE38D89B0C21}"/>
          </ac:picMkLst>
        </pc:picChg>
        <pc:picChg chg="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126" creationId="{68E09E78-F8A7-7F7C-118A-1496B6E3D89F}"/>
          </ac:picMkLst>
        </pc:picChg>
        <pc:picChg chg="mod">
          <ac:chgData name="Si Jun Lee" userId="1aa59fdf312da488" providerId="LiveId" clId="{B695F453-FC6B-4671-B98F-8232E7908B63}" dt="2025-08-30T01:26:40.665" v="163" actId="1076"/>
          <ac:picMkLst>
            <pc:docMk/>
            <pc:sldMk cId="0" sldId="271"/>
            <ac:picMk id="128" creationId="{918C450A-C8A4-88DF-89E4-9ED49ADF24B9}"/>
          </ac:picMkLst>
        </pc:picChg>
        <pc:picChg chg="mod">
          <ac:chgData name="Si Jun Lee" userId="1aa59fdf312da488" providerId="LiveId" clId="{B695F453-FC6B-4671-B98F-8232E7908B63}" dt="2025-08-30T01:26:35.821" v="159" actId="1076"/>
          <ac:picMkLst>
            <pc:docMk/>
            <pc:sldMk cId="0" sldId="271"/>
            <ac:picMk id="130" creationId="{A67A48AF-68AD-D307-5255-32569E601015}"/>
          </ac:picMkLst>
        </pc:picChg>
        <pc:picChg chg="add mod">
          <ac:chgData name="Si Jun Lee" userId="1aa59fdf312da488" providerId="LiveId" clId="{B695F453-FC6B-4671-B98F-8232E7908B63}" dt="2025-08-30T01:26:34.451" v="158" actId="1076"/>
          <ac:picMkLst>
            <pc:docMk/>
            <pc:sldMk cId="0" sldId="271"/>
            <ac:picMk id="132" creationId="{0A06D15D-023A-6CD9-81B7-C9977339206A}"/>
          </ac:picMkLst>
        </pc:picChg>
        <pc:picChg chg="mod">
          <ac:chgData name="Si Jun Lee" userId="1aa59fdf312da488" providerId="LiveId" clId="{B695F453-FC6B-4671-B98F-8232E7908B63}" dt="2025-08-30T01:26:30.639" v="156" actId="1076"/>
          <ac:picMkLst>
            <pc:docMk/>
            <pc:sldMk cId="0" sldId="271"/>
            <ac:picMk id="134" creationId="{10175C86-1A27-3D4A-C2D0-E1675A3FFE31}"/>
          </ac:picMkLst>
        </pc:picChg>
        <pc:picChg chg="del mod">
          <ac:chgData name="Si Jun Lee" userId="1aa59fdf312da488" providerId="LiveId" clId="{B695F453-FC6B-4671-B98F-8232E7908B63}" dt="2025-08-30T01:35:25.918" v="245" actId="478"/>
          <ac:picMkLst>
            <pc:docMk/>
            <pc:sldMk cId="0" sldId="271"/>
            <ac:picMk id="136" creationId="{A1152080-A185-4F35-FDDF-B1FBFFC7D0F3}"/>
          </ac:picMkLst>
        </pc:picChg>
        <pc:picChg chg="mod">
          <ac:chgData name="Si Jun Lee" userId="1aa59fdf312da488" providerId="LiveId" clId="{B695F453-FC6B-4671-B98F-8232E7908B63}" dt="2025-08-30T01:26:27.488" v="154" actId="1076"/>
          <ac:picMkLst>
            <pc:docMk/>
            <pc:sldMk cId="0" sldId="271"/>
            <ac:picMk id="138" creationId="{5B6791A7-44A2-3103-597D-CDF6B08FA0B7}"/>
          </ac:picMkLst>
        </pc:picChg>
        <pc:picChg chg="mod">
          <ac:chgData name="Si Jun Lee" userId="1aa59fdf312da488" providerId="LiveId" clId="{B695F453-FC6B-4671-B98F-8232E7908B63}" dt="2025-08-30T01:26:17.718" v="149" actId="1076"/>
          <ac:picMkLst>
            <pc:docMk/>
            <pc:sldMk cId="0" sldId="271"/>
            <ac:picMk id="140" creationId="{9476D7AD-6FF0-7233-F33C-082869DCED2A}"/>
          </ac:picMkLst>
        </pc:picChg>
        <pc:picChg chg="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142" creationId="{DF6E9FC3-9463-4F7F-7B66-7C070EBD3C66}"/>
          </ac:picMkLst>
        </pc:picChg>
        <pc:picChg chg="add 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144" creationId="{87229D2E-32D0-371A-10A3-66978F9A7ADA}"/>
          </ac:picMkLst>
        </pc:picChg>
        <pc:picChg chg="add mod">
          <ac:chgData name="Si Jun Lee" userId="1aa59fdf312da488" providerId="LiveId" clId="{B695F453-FC6B-4671-B98F-8232E7908B63}" dt="2025-08-30T01:26:04.950" v="142" actId="1076"/>
          <ac:picMkLst>
            <pc:docMk/>
            <pc:sldMk cId="0" sldId="271"/>
            <ac:picMk id="146" creationId="{B9212C36-52E0-49DB-D42C-47D26DEB9DC1}"/>
          </ac:picMkLst>
        </pc:picChg>
        <pc:picChg chg="mod">
          <ac:chgData name="Si Jun Lee" userId="1aa59fdf312da488" providerId="LiveId" clId="{B695F453-FC6B-4671-B98F-8232E7908B63}" dt="2025-08-30T01:25:59.239" v="139" actId="1076"/>
          <ac:picMkLst>
            <pc:docMk/>
            <pc:sldMk cId="0" sldId="271"/>
            <ac:picMk id="148" creationId="{21717311-CCA6-3A6B-B8A2-249CD1EC9E6F}"/>
          </ac:picMkLst>
        </pc:picChg>
        <pc:picChg chg="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150" creationId="{D131473C-62E4-B3EC-2D20-113C315EAAEE}"/>
          </ac:picMkLst>
        </pc:picChg>
        <pc:picChg chg="mod">
          <ac:chgData name="Si Jun Lee" userId="1aa59fdf312da488" providerId="LiveId" clId="{B695F453-FC6B-4671-B98F-8232E7908B63}" dt="2025-08-30T01:25:45.470" v="132" actId="1076"/>
          <ac:picMkLst>
            <pc:docMk/>
            <pc:sldMk cId="0" sldId="271"/>
            <ac:picMk id="152" creationId="{5FA237F5-8CE1-E6C8-9C6D-808ED36C6A58}"/>
          </ac:picMkLst>
        </pc:picChg>
        <pc:picChg chg="add del mod">
          <ac:chgData name="Si Jun Lee" userId="1aa59fdf312da488" providerId="LiveId" clId="{B695F453-FC6B-4671-B98F-8232E7908B63}" dt="2025-08-30T01:35:25.918" v="245" actId="478"/>
          <ac:picMkLst>
            <pc:docMk/>
            <pc:sldMk cId="0" sldId="271"/>
            <ac:picMk id="154" creationId="{29214F87-4732-527D-580E-3720AF8F2938}"/>
          </ac:picMkLst>
        </pc:picChg>
        <pc:picChg chg="mod">
          <ac:chgData name="Si Jun Lee" userId="1aa59fdf312da488" providerId="LiveId" clId="{B695F453-FC6B-4671-B98F-8232E7908B63}" dt="2025-08-30T01:25:38.702" v="129" actId="1076"/>
          <ac:picMkLst>
            <pc:docMk/>
            <pc:sldMk cId="0" sldId="271"/>
            <ac:picMk id="156" creationId="{6FDB749D-1454-DC92-9A8D-5BF2F304C851}"/>
          </ac:picMkLst>
        </pc:picChg>
        <pc:picChg chg="mod">
          <ac:chgData name="Si Jun Lee" userId="1aa59fdf312da488" providerId="LiveId" clId="{B695F453-FC6B-4671-B98F-8232E7908B63}" dt="2025-08-30T01:26:05.697" v="143" actId="1076"/>
          <ac:picMkLst>
            <pc:docMk/>
            <pc:sldMk cId="0" sldId="271"/>
            <ac:picMk id="158" creationId="{881C9AF4-F7A8-F37C-AE9D-5F9DC94D1C44}"/>
          </ac:picMkLst>
        </pc:picChg>
        <pc:picChg chg="add mod">
          <ac:chgData name="Si Jun Lee" userId="1aa59fdf312da488" providerId="LiveId" clId="{B695F453-FC6B-4671-B98F-8232E7908B63}" dt="2025-08-30T01:25:28.043" v="124" actId="1076"/>
          <ac:picMkLst>
            <pc:docMk/>
            <pc:sldMk cId="0" sldId="271"/>
            <ac:picMk id="160" creationId="{128A56A9-ADB8-18BB-3AA3-3D1A8E2A531A}"/>
          </ac:picMkLst>
        </pc:picChg>
        <pc:picChg chg="add mod">
          <ac:chgData name="Si Jun Lee" userId="1aa59fdf312da488" providerId="LiveId" clId="{B695F453-FC6B-4671-B98F-8232E7908B63}" dt="2025-08-30T01:25:08.982" v="118" actId="1076"/>
          <ac:picMkLst>
            <pc:docMk/>
            <pc:sldMk cId="0" sldId="271"/>
            <ac:picMk id="162" creationId="{A35F270A-FE02-0CC7-CD47-B467857AB452}"/>
          </ac:picMkLst>
        </pc:picChg>
        <pc:picChg chg="mod">
          <ac:chgData name="Si Jun Lee" userId="1aa59fdf312da488" providerId="LiveId" clId="{B695F453-FC6B-4671-B98F-8232E7908B63}" dt="2025-08-30T01:25:00.431" v="115" actId="1076"/>
          <ac:picMkLst>
            <pc:docMk/>
            <pc:sldMk cId="0" sldId="271"/>
            <ac:picMk id="164" creationId="{5EAA0FD5-72FD-2FF3-9BAD-63803A8DC88F}"/>
          </ac:picMkLst>
        </pc:picChg>
        <pc:picChg chg="add del mod">
          <ac:chgData name="Si Jun Lee" userId="1aa59fdf312da488" providerId="LiveId" clId="{B695F453-FC6B-4671-B98F-8232E7908B63}" dt="2025-08-30T01:35:23.367" v="244" actId="478"/>
          <ac:picMkLst>
            <pc:docMk/>
            <pc:sldMk cId="0" sldId="271"/>
            <ac:picMk id="166" creationId="{31E3A1FE-C84F-CAAE-85DF-366986A04F39}"/>
          </ac:picMkLst>
        </pc:picChg>
        <pc:picChg chg="add mod">
          <ac:chgData name="Si Jun Lee" userId="1aa59fdf312da488" providerId="LiveId" clId="{B695F453-FC6B-4671-B98F-8232E7908B63}" dt="2025-08-30T01:24:55.054" v="113" actId="1076"/>
          <ac:picMkLst>
            <pc:docMk/>
            <pc:sldMk cId="0" sldId="271"/>
            <ac:picMk id="168" creationId="{4115C61B-2829-68EC-5DA9-DC0F1E253A89}"/>
          </ac:picMkLst>
        </pc:picChg>
      </pc:sldChg>
      <pc:sldChg chg="addSp delSp modSp add del mod">
        <pc:chgData name="Si Jun Lee" userId="1aa59fdf312da488" providerId="LiveId" clId="{B695F453-FC6B-4671-B98F-8232E7908B63}" dt="2025-08-30T02:04:37.402" v="577" actId="47"/>
        <pc:sldMkLst>
          <pc:docMk/>
          <pc:sldMk cId="841435471" sldId="275"/>
        </pc:sldMkLst>
        <pc:spChg chg="add del">
          <ac:chgData name="Si Jun Lee" userId="1aa59fdf312da488" providerId="LiveId" clId="{B695F453-FC6B-4671-B98F-8232E7908B63}" dt="2025-08-30T02:04:31.997" v="575" actId="478"/>
          <ac:spMkLst>
            <pc:docMk/>
            <pc:sldMk cId="841435471" sldId="275"/>
            <ac:spMk id="2" creationId="{BC7BAF0D-57C2-659E-CB7C-8AD2BAD87F5E}"/>
          </ac:spMkLst>
        </pc:spChg>
        <pc:spChg chg="del mod">
          <ac:chgData name="Si Jun Lee" userId="1aa59fdf312da488" providerId="LiveId" clId="{B695F453-FC6B-4671-B98F-8232E7908B63}" dt="2025-08-30T02:03:23.460" v="574"/>
          <ac:spMkLst>
            <pc:docMk/>
            <pc:sldMk cId="841435471" sldId="275"/>
            <ac:spMk id="3" creationId="{31029DEF-573C-05FE-EDB2-61C7B18F7A91}"/>
          </ac:spMkLst>
        </pc:s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14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32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34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40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44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54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60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82" creationId="{00000000-0000-0000-0000-000000000000}"/>
          </ac:grpSpMkLst>
        </pc:grpChg>
        <pc:grpChg chg="del">
          <ac:chgData name="Si Jun Lee" userId="1aa59fdf312da488" providerId="LiveId" clId="{B695F453-FC6B-4671-B98F-8232E7908B63}" dt="2025-08-30T02:04:31.997" v="575" actId="478"/>
          <ac:grpSpMkLst>
            <pc:docMk/>
            <pc:sldMk cId="841435471" sldId="275"/>
            <ac:grpSpMk id="86" creationId="{00000000-0000-0000-0000-000000000000}"/>
          </ac:grpSpMkLst>
        </pc:grp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5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9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37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39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41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43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45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47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55" creationId="{00000000-0000-0000-0000-000000000000}"/>
          </ac:picMkLst>
        </pc:picChg>
        <pc:picChg chg="mod">
          <ac:chgData name="Si Jun Lee" userId="1aa59fdf312da488" providerId="LiveId" clId="{B695F453-FC6B-4671-B98F-8232E7908B63}" dt="2025-08-30T02:03:22.665" v="572"/>
          <ac:picMkLst>
            <pc:docMk/>
            <pc:sldMk cId="841435471" sldId="275"/>
            <ac:picMk id="63" creationId="{00000000-0000-0000-0000-000000000000}"/>
          </ac:picMkLst>
        </pc:picChg>
      </pc:sldChg>
      <pc:sldChg chg="addSp delSp modSp add del mod">
        <pc:chgData name="Si Jun Lee" userId="1aa59fdf312da488" providerId="LiveId" clId="{B695F453-FC6B-4671-B98F-8232E7908B63}" dt="2025-08-30T02:02:55.914" v="565" actId="47"/>
        <pc:sldMkLst>
          <pc:docMk/>
          <pc:sldMk cId="2563024566" sldId="275"/>
        </pc:sldMkLst>
        <pc:spChg chg="add del mod">
          <ac:chgData name="Si Jun Lee" userId="1aa59fdf312da488" providerId="LiveId" clId="{B695F453-FC6B-4671-B98F-8232E7908B63}" dt="2025-08-30T01:38:08.624" v="356" actId="478"/>
          <ac:spMkLst>
            <pc:docMk/>
            <pc:sldMk cId="2563024566" sldId="275"/>
            <ac:spMk id="2" creationId="{5DC3E824-574E-6054-D70D-81D57667AEF9}"/>
          </ac:spMkLst>
        </pc:spChg>
        <pc:spChg chg="del mod">
          <ac:chgData name="Si Jun Lee" userId="1aa59fdf312da488" providerId="LiveId" clId="{B695F453-FC6B-4671-B98F-8232E7908B63}" dt="2025-08-30T01:35:35.531" v="249"/>
          <ac:spMkLst>
            <pc:docMk/>
            <pc:sldMk cId="2563024566" sldId="275"/>
            <ac:spMk id="3" creationId="{B9CAA461-B8ED-82A6-658C-6A52FD1B203F}"/>
          </ac:spMkLst>
        </pc:spChg>
        <pc:graphicFrameChg chg="add del mod">
          <ac:chgData name="Si Jun Lee" userId="1aa59fdf312da488" providerId="LiveId" clId="{B695F453-FC6B-4671-B98F-8232E7908B63}" dt="2025-08-30T01:38:03.210" v="352" actId="478"/>
          <ac:graphicFrameMkLst>
            <pc:docMk/>
            <pc:sldMk cId="2563024566" sldId="275"/>
            <ac:graphicFrameMk id="102" creationId="{B9266F77-1889-1FD2-5DF8-472672EA887B}"/>
          </ac:graphicFrameMkLst>
        </pc:graphicFrameChg>
        <pc:graphicFrameChg chg="mod">
          <ac:chgData name="Si Jun Lee" userId="1aa59fdf312da488" providerId="LiveId" clId="{B695F453-FC6B-4671-B98F-8232E7908B63}" dt="2025-08-30T01:40:05.115" v="461" actId="478"/>
          <ac:graphicFrameMkLst>
            <pc:docMk/>
            <pc:sldMk cId="2563024566" sldId="275"/>
            <ac:graphicFrameMk id="201" creationId="{5029C1C3-8F21-4320-7F58-EEBF310F586B}"/>
          </ac:graphicFrameMkLst>
        </pc:graphicFrame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5" creationId="{4A9EF024-22E5-A6B0-FE56-80C6EA7692D7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7" creationId="{17DF6CCA-29B0-1F91-81D6-E09BCFB44024}"/>
          </ac:picMkLst>
        </pc:picChg>
        <pc:picChg chg="mod">
          <ac:chgData name="Si Jun Lee" userId="1aa59fdf312da488" providerId="LiveId" clId="{B695F453-FC6B-4671-B98F-8232E7908B63}" dt="2025-08-30T01:35:49.903" v="265" actId="27614"/>
          <ac:picMkLst>
            <pc:docMk/>
            <pc:sldMk cId="2563024566" sldId="275"/>
            <ac:picMk id="9" creationId="{87E2A34B-A43D-C74C-79CB-F44502D071F7}"/>
          </ac:picMkLst>
        </pc:picChg>
        <pc:picChg chg="mod">
          <ac:chgData name="Si Jun Lee" userId="1aa59fdf312da488" providerId="LiveId" clId="{B695F453-FC6B-4671-B98F-8232E7908B63}" dt="2025-08-30T01:35:49.907" v="267" actId="27614"/>
          <ac:picMkLst>
            <pc:docMk/>
            <pc:sldMk cId="2563024566" sldId="275"/>
            <ac:picMk id="11" creationId="{0C9BA4F3-127E-2FF9-29A6-907D8B556C4D}"/>
          </ac:picMkLst>
        </pc:picChg>
        <pc:picChg chg="mod">
          <ac:chgData name="Si Jun Lee" userId="1aa59fdf312da488" providerId="LiveId" clId="{B695F453-FC6B-4671-B98F-8232E7908B63}" dt="2025-08-30T01:35:49.912" v="269" actId="27614"/>
          <ac:picMkLst>
            <pc:docMk/>
            <pc:sldMk cId="2563024566" sldId="275"/>
            <ac:picMk id="13" creationId="{9978D92D-EEB0-B756-64DA-1A9BE2122DB6}"/>
          </ac:picMkLst>
        </pc:picChg>
        <pc:picChg chg="mod">
          <ac:chgData name="Si Jun Lee" userId="1aa59fdf312da488" providerId="LiveId" clId="{B695F453-FC6B-4671-B98F-8232E7908B63}" dt="2025-08-30T01:35:49.798" v="253" actId="27614"/>
          <ac:picMkLst>
            <pc:docMk/>
            <pc:sldMk cId="2563024566" sldId="275"/>
            <ac:picMk id="15" creationId="{16E88CA1-AF56-3628-FEF7-429BC3FF5561}"/>
          </ac:picMkLst>
        </pc:picChg>
        <pc:picChg chg="mod">
          <ac:chgData name="Si Jun Lee" userId="1aa59fdf312da488" providerId="LiveId" clId="{B695F453-FC6B-4671-B98F-8232E7908B63}" dt="2025-08-30T01:35:50.024" v="307" actId="27614"/>
          <ac:picMkLst>
            <pc:docMk/>
            <pc:sldMk cId="2563024566" sldId="275"/>
            <ac:picMk id="17" creationId="{98AD4208-7945-2843-82FE-9EDF786DE537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19" creationId="{7F9C2308-F4B2-5F58-305D-54E12D931824}"/>
          </ac:picMkLst>
        </pc:picChg>
        <pc:picChg chg="mod">
          <ac:chgData name="Si Jun Lee" userId="1aa59fdf312da488" providerId="LiveId" clId="{B695F453-FC6B-4671-B98F-8232E7908B63}" dt="2025-08-30T01:35:49.889" v="261" actId="27614"/>
          <ac:picMkLst>
            <pc:docMk/>
            <pc:sldMk cId="2563024566" sldId="275"/>
            <ac:picMk id="21" creationId="{111ABDFD-224B-EC12-6788-81640E53F5E6}"/>
          </ac:picMkLst>
        </pc:picChg>
        <pc:picChg chg="mod">
          <ac:chgData name="Si Jun Lee" userId="1aa59fdf312da488" providerId="LiveId" clId="{B695F453-FC6B-4671-B98F-8232E7908B63}" dt="2025-08-30T01:35:49.917" v="271" actId="27614"/>
          <ac:picMkLst>
            <pc:docMk/>
            <pc:sldMk cId="2563024566" sldId="275"/>
            <ac:picMk id="23" creationId="{839B3D31-342A-5E0F-A3EE-2AD6B4D07C0F}"/>
          </ac:picMkLst>
        </pc:picChg>
        <pc:picChg chg="mod">
          <ac:chgData name="Si Jun Lee" userId="1aa59fdf312da488" providerId="LiveId" clId="{B695F453-FC6B-4671-B98F-8232E7908B63}" dt="2025-08-30T01:35:49.922" v="273" actId="27614"/>
          <ac:picMkLst>
            <pc:docMk/>
            <pc:sldMk cId="2563024566" sldId="275"/>
            <ac:picMk id="25" creationId="{478E4587-A1C0-AC9C-3570-AC01F6C818D4}"/>
          </ac:picMkLst>
        </pc:picChg>
        <pc:picChg chg="mod">
          <ac:chgData name="Si Jun Lee" userId="1aa59fdf312da488" providerId="LiveId" clId="{B695F453-FC6B-4671-B98F-8232E7908B63}" dt="2025-08-30T01:35:49.927" v="275" actId="27614"/>
          <ac:picMkLst>
            <pc:docMk/>
            <pc:sldMk cId="2563024566" sldId="275"/>
            <ac:picMk id="27" creationId="{135530FB-3FC4-7BF8-5C0B-94C4DB074903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29" creationId="{987480D0-A632-E441-DD12-62A2AC9BD4A6}"/>
          </ac:picMkLst>
        </pc:picChg>
        <pc:picChg chg="add mod">
          <ac:chgData name="Si Jun Lee" userId="1aa59fdf312da488" providerId="LiveId" clId="{B695F453-FC6B-4671-B98F-8232E7908B63}" dt="2025-08-30T01:35:49.937" v="279" actId="27614"/>
          <ac:picMkLst>
            <pc:docMk/>
            <pc:sldMk cId="2563024566" sldId="275"/>
            <ac:picMk id="31" creationId="{9691430F-6370-23E9-0B58-6BE84EC1E147}"/>
          </ac:picMkLst>
        </pc:picChg>
        <pc:picChg chg="mod">
          <ac:chgData name="Si Jun Lee" userId="1aa59fdf312da488" providerId="LiveId" clId="{B695F453-FC6B-4671-B98F-8232E7908B63}" dt="2025-08-30T01:35:49.815" v="257" actId="27614"/>
          <ac:picMkLst>
            <pc:docMk/>
            <pc:sldMk cId="2563024566" sldId="275"/>
            <ac:picMk id="33" creationId="{E4135416-56AD-0269-F065-B48C9B6C1E4A}"/>
          </ac:picMkLst>
        </pc:picChg>
        <pc:picChg chg="mod">
          <ac:chgData name="Si Jun Lee" userId="1aa59fdf312da488" providerId="LiveId" clId="{B695F453-FC6B-4671-B98F-8232E7908B63}" dt="2025-08-30T01:35:50.031" v="309" actId="27614"/>
          <ac:picMkLst>
            <pc:docMk/>
            <pc:sldMk cId="2563024566" sldId="275"/>
            <ac:picMk id="35" creationId="{FFA4E00B-C134-1FCE-640C-814744C3837E}"/>
          </ac:picMkLst>
        </pc:picChg>
        <pc:picChg chg="mod">
          <ac:chgData name="Si Jun Lee" userId="1aa59fdf312da488" providerId="LiveId" clId="{B695F453-FC6B-4671-B98F-8232E7908B63}" dt="2025-08-30T01:35:49.941" v="281" actId="27614"/>
          <ac:picMkLst>
            <pc:docMk/>
            <pc:sldMk cId="2563024566" sldId="275"/>
            <ac:picMk id="37" creationId="{713D94FA-44F2-30DA-2AF0-2A56BE7189C9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39" creationId="{81BF1E29-FBB0-6727-B1A2-DFBCF909584E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41" creationId="{0713EE16-7FF6-427D-5688-7218A4D40757}"/>
          </ac:picMkLst>
        </pc:picChg>
        <pc:picChg chg="mod">
          <ac:chgData name="Si Jun Lee" userId="1aa59fdf312da488" providerId="LiveId" clId="{B695F453-FC6B-4671-B98F-8232E7908B63}" dt="2025-08-30T01:35:49.952" v="285" actId="27614"/>
          <ac:picMkLst>
            <pc:docMk/>
            <pc:sldMk cId="2563024566" sldId="275"/>
            <ac:picMk id="43" creationId="{45EE197A-192B-A39D-2560-3B86DDD02A9C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45" creationId="{6F70D4BF-BA6D-45A9-B9BA-5545680F1F13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47" creationId="{4890414C-DB4A-9383-C4CD-0FC961E1A1D9}"/>
          </ac:picMkLst>
        </pc:picChg>
        <pc:picChg chg="mod">
          <ac:chgData name="Si Jun Lee" userId="1aa59fdf312da488" providerId="LiveId" clId="{B695F453-FC6B-4671-B98F-8232E7908B63}" dt="2025-08-30T01:35:49.961" v="289" actId="27614"/>
          <ac:picMkLst>
            <pc:docMk/>
            <pc:sldMk cId="2563024566" sldId="275"/>
            <ac:picMk id="49" creationId="{5D1968EA-5734-0676-7C71-95EE5F398530}"/>
          </ac:picMkLst>
        </pc:picChg>
        <pc:picChg chg="mod">
          <ac:chgData name="Si Jun Lee" userId="1aa59fdf312da488" providerId="LiveId" clId="{B695F453-FC6B-4671-B98F-8232E7908B63}" dt="2025-08-30T01:35:49.967" v="291" actId="27614"/>
          <ac:picMkLst>
            <pc:docMk/>
            <pc:sldMk cId="2563024566" sldId="275"/>
            <ac:picMk id="51" creationId="{93E52312-7D44-C572-F5BD-8DC437976B90}"/>
          </ac:picMkLst>
        </pc:picChg>
        <pc:picChg chg="mod">
          <ac:chgData name="Si Jun Lee" userId="1aa59fdf312da488" providerId="LiveId" clId="{B695F453-FC6B-4671-B98F-8232E7908B63}" dt="2025-08-30T01:35:49.972" v="293" actId="27614"/>
          <ac:picMkLst>
            <pc:docMk/>
            <pc:sldMk cId="2563024566" sldId="275"/>
            <ac:picMk id="53" creationId="{6E58838F-CC1C-166D-B722-5A4570A041DF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55" creationId="{03004D23-EB06-A6C0-7457-1FAD7F84E57D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57" creationId="{E974F01F-3D89-498A-3138-4DCD717D132D}"/>
          </ac:picMkLst>
        </pc:picChg>
        <pc:picChg chg="mod">
          <ac:chgData name="Si Jun Lee" userId="1aa59fdf312da488" providerId="LiveId" clId="{B695F453-FC6B-4671-B98F-8232E7908B63}" dt="2025-08-30T01:35:49.986" v="299" actId="27614"/>
          <ac:picMkLst>
            <pc:docMk/>
            <pc:sldMk cId="2563024566" sldId="275"/>
            <ac:picMk id="59" creationId="{B87AEDAC-5375-7B23-CCA4-CC58F0D579F9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61" creationId="{00AA3F73-0945-EB47-12F8-0506AA47859E}"/>
          </ac:picMkLst>
        </pc:picChg>
        <pc:picChg chg="mod">
          <ac:chgData name="Si Jun Lee" userId="1aa59fdf312da488" providerId="LiveId" clId="{B695F453-FC6B-4671-B98F-8232E7908B63}" dt="2025-08-30T01:35:50.143" v="329" actId="27614"/>
          <ac:picMkLst>
            <pc:docMk/>
            <pc:sldMk cId="2563024566" sldId="275"/>
            <ac:picMk id="63" creationId="{B9DC8CA4-FB0E-CC41-DC13-972DB94E3066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65" creationId="{F3939BDB-E366-79C3-9664-DBD0DAC5E35F}"/>
          </ac:picMkLst>
        </pc:picChg>
        <pc:picChg chg="mod">
          <ac:chgData name="Si Jun Lee" userId="1aa59fdf312da488" providerId="LiveId" clId="{B695F453-FC6B-4671-B98F-8232E7908B63}" dt="2025-08-30T01:35:50.138" v="327" actId="27614"/>
          <ac:picMkLst>
            <pc:docMk/>
            <pc:sldMk cId="2563024566" sldId="275"/>
            <ac:picMk id="67" creationId="{E31794CE-F036-4E8B-4443-C60D14FFC0D3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69" creationId="{4D3F4842-037A-B3E0-01E1-A3B4BBD9EDF1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71" creationId="{1832D60A-BA8E-43DF-6A02-91C4EA2EB79E}"/>
          </ac:picMkLst>
        </pc:picChg>
        <pc:picChg chg="mod">
          <ac:chgData name="Si Jun Lee" userId="1aa59fdf312da488" providerId="LiveId" clId="{B695F453-FC6B-4671-B98F-8232E7908B63}" dt="2025-08-30T01:35:50.164" v="337" actId="27614"/>
          <ac:picMkLst>
            <pc:docMk/>
            <pc:sldMk cId="2563024566" sldId="275"/>
            <ac:picMk id="73" creationId="{DA46A094-4CF7-BC5D-164A-85BE5A54F367}"/>
          </ac:picMkLst>
        </pc:picChg>
        <pc:picChg chg="mod">
          <ac:chgData name="Si Jun Lee" userId="1aa59fdf312da488" providerId="LiveId" clId="{B695F453-FC6B-4671-B98F-8232E7908B63}" dt="2025-08-30T01:35:49.997" v="303" actId="27614"/>
          <ac:picMkLst>
            <pc:docMk/>
            <pc:sldMk cId="2563024566" sldId="275"/>
            <ac:picMk id="75" creationId="{ED60627C-5D6B-8220-033D-443621C71E3A}"/>
          </ac:picMkLst>
        </pc:picChg>
        <pc:picChg chg="mod">
          <ac:chgData name="Si Jun Lee" userId="1aa59fdf312da488" providerId="LiveId" clId="{B695F453-FC6B-4671-B98F-8232E7908B63}" dt="2025-08-30T01:35:50.148" v="331" actId="27614"/>
          <ac:picMkLst>
            <pc:docMk/>
            <pc:sldMk cId="2563024566" sldId="275"/>
            <ac:picMk id="77" creationId="{77D3EC00-A832-4E85-67E2-EB9340325FDF}"/>
          </ac:picMkLst>
        </pc:picChg>
        <pc:picChg chg="mod">
          <ac:chgData name="Si Jun Lee" userId="1aa59fdf312da488" providerId="LiveId" clId="{B695F453-FC6B-4671-B98F-8232E7908B63}" dt="2025-08-30T01:35:49.009" v="251" actId="27614"/>
          <ac:picMkLst>
            <pc:docMk/>
            <pc:sldMk cId="2563024566" sldId="275"/>
            <ac:picMk id="79" creationId="{BA44A42B-DC1F-5746-8899-15FD3ECF459F}"/>
          </ac:picMkLst>
        </pc:picChg>
        <pc:picChg chg="mod">
          <ac:chgData name="Si Jun Lee" userId="1aa59fdf312da488" providerId="LiveId" clId="{B695F453-FC6B-4671-B98F-8232E7908B63}" dt="2025-08-30T01:35:50.133" v="325" actId="27614"/>
          <ac:picMkLst>
            <pc:docMk/>
            <pc:sldMk cId="2563024566" sldId="275"/>
            <ac:picMk id="81" creationId="{56173DA3-A68F-158E-88FA-6CB0E808D364}"/>
          </ac:picMkLst>
        </pc:picChg>
        <pc:picChg chg="mod">
          <ac:chgData name="Si Jun Lee" userId="1aa59fdf312da488" providerId="LiveId" clId="{B695F453-FC6B-4671-B98F-8232E7908B63}" dt="2025-08-30T01:35:50.091" v="313" actId="27614"/>
          <ac:picMkLst>
            <pc:docMk/>
            <pc:sldMk cId="2563024566" sldId="275"/>
            <ac:picMk id="83" creationId="{6A46A943-3A3A-F272-3F49-7CEE2DF15ED2}"/>
          </ac:picMkLst>
        </pc:picChg>
        <pc:picChg chg="mod">
          <ac:chgData name="Si Jun Lee" userId="1aa59fdf312da488" providerId="LiveId" clId="{B695F453-FC6B-4671-B98F-8232E7908B63}" dt="2025-08-30T01:35:50.128" v="323" actId="27614"/>
          <ac:picMkLst>
            <pc:docMk/>
            <pc:sldMk cId="2563024566" sldId="275"/>
            <ac:picMk id="85" creationId="{B7FAEEF9-7A3E-71B6-9FF6-D6756C1A81F9}"/>
          </ac:picMkLst>
        </pc:picChg>
        <pc:picChg chg="mod">
          <ac:chgData name="Si Jun Lee" userId="1aa59fdf312da488" providerId="LiveId" clId="{B695F453-FC6B-4671-B98F-8232E7908B63}" dt="2025-08-30T01:35:50.122" v="321" actId="27614"/>
          <ac:picMkLst>
            <pc:docMk/>
            <pc:sldMk cId="2563024566" sldId="275"/>
            <ac:picMk id="87" creationId="{D705E783-C6EE-1828-CCBA-33C3DAC8D2A6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89" creationId="{07A788F5-36F4-2004-8787-89DB428B6085}"/>
          </ac:picMkLst>
        </pc:picChg>
        <pc:picChg chg="mod">
          <ac:chgData name="Si Jun Lee" userId="1aa59fdf312da488" providerId="LiveId" clId="{B695F453-FC6B-4671-B98F-8232E7908B63}" dt="2025-08-30T01:35:50.204" v="347" actId="27614"/>
          <ac:picMkLst>
            <pc:docMk/>
            <pc:sldMk cId="2563024566" sldId="275"/>
            <ac:picMk id="91" creationId="{908A772F-6F08-52B0-2D3B-24A0E896C1D2}"/>
          </ac:picMkLst>
        </pc:picChg>
        <pc:picChg chg="mod">
          <ac:chgData name="Si Jun Lee" userId="1aa59fdf312da488" providerId="LiveId" clId="{B695F453-FC6B-4671-B98F-8232E7908B63}" dt="2025-08-30T01:35:50.199" v="345" actId="27614"/>
          <ac:picMkLst>
            <pc:docMk/>
            <pc:sldMk cId="2563024566" sldId="275"/>
            <ac:picMk id="93" creationId="{AF586A99-EB98-F127-5ABC-FB20E4A9242D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95" creationId="{B022C418-9782-8F96-3270-A5D0D921142B}"/>
          </ac:picMkLst>
        </pc:picChg>
        <pc:picChg chg="add mod">
          <ac:chgData name="Si Jun Lee" userId="1aa59fdf312da488" providerId="LiveId" clId="{B695F453-FC6B-4671-B98F-8232E7908B63}" dt="2025-08-30T01:38:07.262" v="355"/>
          <ac:picMkLst>
            <pc:docMk/>
            <pc:sldMk cId="2563024566" sldId="275"/>
            <ac:picMk id="97" creationId="{B03D6BE6-9ADB-A0AA-55C9-D85DD8A378B8}"/>
          </ac:picMkLst>
        </pc:picChg>
        <pc:picChg chg="mod">
          <ac:chgData name="Si Jun Lee" userId="1aa59fdf312da488" providerId="LiveId" clId="{B695F453-FC6B-4671-B98F-8232E7908B63}" dt="2025-08-30T01:35:50.159" v="335" actId="27614"/>
          <ac:picMkLst>
            <pc:docMk/>
            <pc:sldMk cId="2563024566" sldId="275"/>
            <ac:picMk id="99" creationId="{65C66B06-0418-4E2A-E9A2-8C63777EEF9F}"/>
          </ac:picMkLst>
        </pc:picChg>
        <pc:picChg chg="add del mod">
          <ac:chgData name="Si Jun Lee" userId="1aa59fdf312da488" providerId="LiveId" clId="{B695F453-FC6B-4671-B98F-8232E7908B63}" dt="2025-08-30T01:37:57.988" v="349" actId="12084"/>
          <ac:picMkLst>
            <pc:docMk/>
            <pc:sldMk cId="2563024566" sldId="275"/>
            <ac:picMk id="101" creationId="{DD821CBA-13FA-1C5A-9936-273A6B993BC6}"/>
          </ac:picMkLst>
        </pc:picChg>
        <pc:picChg chg="mod">
          <ac:chgData name="Si Jun Lee" userId="1aa59fdf312da488" providerId="LiveId" clId="{B695F453-FC6B-4671-B98F-8232E7908B63}" dt="2025-08-30T01:38:20.648" v="360" actId="27614"/>
          <ac:picMkLst>
            <pc:docMk/>
            <pc:sldMk cId="2563024566" sldId="275"/>
            <ac:picMk id="104" creationId="{3C2D33A5-4942-8D57-A204-9F24AAEBD351}"/>
          </ac:picMkLst>
        </pc:picChg>
        <pc:picChg chg="mod">
          <ac:chgData name="Si Jun Lee" userId="1aa59fdf312da488" providerId="LiveId" clId="{B695F453-FC6B-4671-B98F-8232E7908B63}" dt="2025-08-30T01:38:20.791" v="370" actId="27614"/>
          <ac:picMkLst>
            <pc:docMk/>
            <pc:sldMk cId="2563024566" sldId="275"/>
            <ac:picMk id="106" creationId="{E201A80D-12FE-16BB-FF09-3F973FA5A162}"/>
          </ac:picMkLst>
        </pc:picChg>
        <pc:picChg chg="mod">
          <ac:chgData name="Si Jun Lee" userId="1aa59fdf312da488" providerId="LiveId" clId="{B695F453-FC6B-4671-B98F-8232E7908B63}" dt="2025-08-30T01:38:20.806" v="372" actId="27614"/>
          <ac:picMkLst>
            <pc:docMk/>
            <pc:sldMk cId="2563024566" sldId="275"/>
            <ac:picMk id="108" creationId="{69C300B5-4B24-495D-5A11-FDFED5DC6378}"/>
          </ac:picMkLst>
        </pc:picChg>
        <pc:picChg chg="mod">
          <ac:chgData name="Si Jun Lee" userId="1aa59fdf312da488" providerId="LiveId" clId="{B695F453-FC6B-4671-B98F-8232E7908B63}" dt="2025-08-30T01:38:20.695" v="364" actId="27614"/>
          <ac:picMkLst>
            <pc:docMk/>
            <pc:sldMk cId="2563024566" sldId="275"/>
            <ac:picMk id="110" creationId="{D944930C-1238-9E03-BCE0-B35F0B19E942}"/>
          </ac:picMkLst>
        </pc:picChg>
        <pc:picChg chg="mod">
          <ac:chgData name="Si Jun Lee" userId="1aa59fdf312da488" providerId="LiveId" clId="{B695F453-FC6B-4671-B98F-8232E7908B63}" dt="2025-08-30T01:38:20.806" v="374" actId="27614"/>
          <ac:picMkLst>
            <pc:docMk/>
            <pc:sldMk cId="2563024566" sldId="275"/>
            <ac:picMk id="112" creationId="{D844AEB2-EEAA-B9F6-B456-CBD4C18C2EC9}"/>
          </ac:picMkLst>
        </pc:picChg>
        <pc:picChg chg="mod">
          <ac:chgData name="Si Jun Lee" userId="1aa59fdf312da488" providerId="LiveId" clId="{B695F453-FC6B-4671-B98F-8232E7908B63}" dt="2025-08-30T01:38:20.806" v="376" actId="27614"/>
          <ac:picMkLst>
            <pc:docMk/>
            <pc:sldMk cId="2563024566" sldId="275"/>
            <ac:picMk id="114" creationId="{EF171FBC-53B1-DEAF-5D48-C36C21277CBF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16" creationId="{CF4EAB2F-6B06-4122-9C8B-39DF3962EEDE}"/>
          </ac:picMkLst>
        </pc:picChg>
        <pc:picChg chg="mod">
          <ac:chgData name="Si Jun Lee" userId="1aa59fdf312da488" providerId="LiveId" clId="{B695F453-FC6B-4671-B98F-8232E7908B63}" dt="2025-08-30T01:38:20.474" v="358" actId="27614"/>
          <ac:picMkLst>
            <pc:docMk/>
            <pc:sldMk cId="2563024566" sldId="275"/>
            <ac:picMk id="118" creationId="{A56473B4-1726-7537-1725-55CA5BAF028F}"/>
          </ac:picMkLst>
        </pc:picChg>
        <pc:picChg chg="mod">
          <ac:chgData name="Si Jun Lee" userId="1aa59fdf312da488" providerId="LiveId" clId="{B695F453-FC6B-4671-B98F-8232E7908B63}" dt="2025-08-30T01:38:20.791" v="368" actId="27614"/>
          <ac:picMkLst>
            <pc:docMk/>
            <pc:sldMk cId="2563024566" sldId="275"/>
            <ac:picMk id="120" creationId="{77092E68-93E9-0B1D-1087-AB432BBB5C36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22" creationId="{A7C09754-65D0-DC45-D787-A500873FCF47}"/>
          </ac:picMkLst>
        </pc:picChg>
        <pc:picChg chg="mod">
          <ac:chgData name="Si Jun Lee" userId="1aa59fdf312da488" providerId="LiveId" clId="{B695F453-FC6B-4671-B98F-8232E7908B63}" dt="2025-08-30T01:38:20.917" v="420" actId="27614"/>
          <ac:picMkLst>
            <pc:docMk/>
            <pc:sldMk cId="2563024566" sldId="275"/>
            <ac:picMk id="124" creationId="{CAC52140-4B6E-FCB8-E9A2-EB90BB7F5BB9}"/>
          </ac:picMkLst>
        </pc:picChg>
        <pc:picChg chg="mod">
          <ac:chgData name="Si Jun Lee" userId="1aa59fdf312da488" providerId="LiveId" clId="{B695F453-FC6B-4671-B98F-8232E7908B63}" dt="2025-08-30T01:38:20.822" v="382" actId="27614"/>
          <ac:picMkLst>
            <pc:docMk/>
            <pc:sldMk cId="2563024566" sldId="275"/>
            <ac:picMk id="126" creationId="{BFB22382-244E-DD44-F790-FFA0143D67B0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28" creationId="{C909FABD-AE36-1B62-43BA-D1C34BACC86F}"/>
          </ac:picMkLst>
        </pc:picChg>
        <pc:picChg chg="mod">
          <ac:chgData name="Si Jun Lee" userId="1aa59fdf312da488" providerId="LiveId" clId="{B695F453-FC6B-4671-B98F-8232E7908B63}" dt="2025-08-30T01:38:20.695" v="366" actId="27614"/>
          <ac:picMkLst>
            <pc:docMk/>
            <pc:sldMk cId="2563024566" sldId="275"/>
            <ac:picMk id="130" creationId="{CE85B087-C946-665F-A7E1-7D5B02926F57}"/>
          </ac:picMkLst>
        </pc:picChg>
        <pc:picChg chg="mod">
          <ac:chgData name="Si Jun Lee" userId="1aa59fdf312da488" providerId="LiveId" clId="{B695F453-FC6B-4671-B98F-8232E7908B63}" dt="2025-08-30T01:38:20.838" v="386" actId="27614"/>
          <ac:picMkLst>
            <pc:docMk/>
            <pc:sldMk cId="2563024566" sldId="275"/>
            <ac:picMk id="132" creationId="{13A6B365-BAA0-4108-B476-CD20C94BBBEA}"/>
          </ac:picMkLst>
        </pc:picChg>
        <pc:picChg chg="mod">
          <ac:chgData name="Si Jun Lee" userId="1aa59fdf312da488" providerId="LiveId" clId="{B695F453-FC6B-4671-B98F-8232E7908B63}" dt="2025-08-30T01:38:20.838" v="388" actId="27614"/>
          <ac:picMkLst>
            <pc:docMk/>
            <pc:sldMk cId="2563024566" sldId="275"/>
            <ac:picMk id="134" creationId="{3DA1EB5B-21DB-B21A-85B4-F6DEDEE8912F}"/>
          </ac:picMkLst>
        </pc:picChg>
        <pc:picChg chg="mod">
          <ac:chgData name="Si Jun Lee" userId="1aa59fdf312da488" providerId="LiveId" clId="{B695F453-FC6B-4671-B98F-8232E7908B63}" dt="2025-08-30T01:38:20.838" v="390" actId="27614"/>
          <ac:picMkLst>
            <pc:docMk/>
            <pc:sldMk cId="2563024566" sldId="275"/>
            <ac:picMk id="136" creationId="{F4A3DB33-FA7F-F804-22BD-5A823CBA1186}"/>
          </ac:picMkLst>
        </pc:picChg>
        <pc:picChg chg="mod">
          <ac:chgData name="Si Jun Lee" userId="1aa59fdf312da488" providerId="LiveId" clId="{B695F453-FC6B-4671-B98F-8232E7908B63}" dt="2025-08-30T01:38:20.838" v="392" actId="27614"/>
          <ac:picMkLst>
            <pc:docMk/>
            <pc:sldMk cId="2563024566" sldId="275"/>
            <ac:picMk id="138" creationId="{8EAD701F-7230-602F-4DF3-02E0B52BE09C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40" creationId="{82A9D858-74D7-81EB-343D-9AA3E6E2B558}"/>
          </ac:picMkLst>
        </pc:picChg>
        <pc:picChg chg="mod">
          <ac:chgData name="Si Jun Lee" userId="1aa59fdf312da488" providerId="LiveId" clId="{B695F453-FC6B-4671-B98F-8232E7908B63}" dt="2025-08-30T01:38:20.854" v="396" actId="27614"/>
          <ac:picMkLst>
            <pc:docMk/>
            <pc:sldMk cId="2563024566" sldId="275"/>
            <ac:picMk id="142" creationId="{20E0BDA2-7D31-AD8A-3C82-A9C26A66BA50}"/>
          </ac:picMkLst>
        </pc:picChg>
        <pc:picChg chg="mod">
          <ac:chgData name="Si Jun Lee" userId="1aa59fdf312da488" providerId="LiveId" clId="{B695F453-FC6B-4671-B98F-8232E7908B63}" dt="2025-08-30T01:38:20.854" v="398" actId="27614"/>
          <ac:picMkLst>
            <pc:docMk/>
            <pc:sldMk cId="2563024566" sldId="275"/>
            <ac:picMk id="144" creationId="{E3B294C4-59BC-E068-1399-3025E7397603}"/>
          </ac:picMkLst>
        </pc:picChg>
        <pc:picChg chg="mod">
          <ac:chgData name="Si Jun Lee" userId="1aa59fdf312da488" providerId="LiveId" clId="{B695F453-FC6B-4671-B98F-8232E7908B63}" dt="2025-08-30T01:38:20.870" v="400" actId="27614"/>
          <ac:picMkLst>
            <pc:docMk/>
            <pc:sldMk cId="2563024566" sldId="275"/>
            <ac:picMk id="146" creationId="{7083E229-E70D-E3DD-6D67-CE5CC9B3FAC2}"/>
          </ac:picMkLst>
        </pc:picChg>
        <pc:picChg chg="mod">
          <ac:chgData name="Si Jun Lee" userId="1aa59fdf312da488" providerId="LiveId" clId="{B695F453-FC6B-4671-B98F-8232E7908B63}" dt="2025-08-30T01:38:20.870" v="402" actId="27614"/>
          <ac:picMkLst>
            <pc:docMk/>
            <pc:sldMk cId="2563024566" sldId="275"/>
            <ac:picMk id="148" creationId="{D4545530-FDBA-AB00-F445-4C1BD352D2D1}"/>
          </ac:picMkLst>
        </pc:picChg>
        <pc:picChg chg="mod">
          <ac:chgData name="Si Jun Lee" userId="1aa59fdf312da488" providerId="LiveId" clId="{B695F453-FC6B-4671-B98F-8232E7908B63}" dt="2025-08-30T01:38:20.870" v="404" actId="27614"/>
          <ac:picMkLst>
            <pc:docMk/>
            <pc:sldMk cId="2563024566" sldId="275"/>
            <ac:picMk id="150" creationId="{D552C1E2-9AC4-5F83-0D12-F6D0D8F19133}"/>
          </ac:picMkLst>
        </pc:picChg>
        <pc:picChg chg="mod">
          <ac:chgData name="Si Jun Lee" userId="1aa59fdf312da488" providerId="LiveId" clId="{B695F453-FC6B-4671-B98F-8232E7908B63}" dt="2025-08-30T01:38:20.870" v="406" actId="27614"/>
          <ac:picMkLst>
            <pc:docMk/>
            <pc:sldMk cId="2563024566" sldId="275"/>
            <ac:picMk id="152" creationId="{C8651EA5-E2FD-C6F0-4750-C65864B9B941}"/>
          </ac:picMkLst>
        </pc:picChg>
        <pc:picChg chg="mod">
          <ac:chgData name="Si Jun Lee" userId="1aa59fdf312da488" providerId="LiveId" clId="{B695F453-FC6B-4671-B98F-8232E7908B63}" dt="2025-08-30T01:38:20.886" v="408" actId="27614"/>
          <ac:picMkLst>
            <pc:docMk/>
            <pc:sldMk cId="2563024566" sldId="275"/>
            <ac:picMk id="154" creationId="{477E01D1-F7B7-4746-6525-F24FA4D71DA4}"/>
          </ac:picMkLst>
        </pc:picChg>
        <pc:picChg chg="mod">
          <ac:chgData name="Si Jun Lee" userId="1aa59fdf312da488" providerId="LiveId" clId="{B695F453-FC6B-4671-B98F-8232E7908B63}" dt="2025-08-30T01:38:20.886" v="410" actId="27614"/>
          <ac:picMkLst>
            <pc:docMk/>
            <pc:sldMk cId="2563024566" sldId="275"/>
            <ac:picMk id="156" creationId="{10186B9E-9242-982E-85FE-C4C6FAAA2141}"/>
          </ac:picMkLst>
        </pc:picChg>
        <pc:picChg chg="mod">
          <ac:chgData name="Si Jun Lee" userId="1aa59fdf312da488" providerId="LiveId" clId="{B695F453-FC6B-4671-B98F-8232E7908B63}" dt="2025-08-30T01:38:20.886" v="412" actId="27614"/>
          <ac:picMkLst>
            <pc:docMk/>
            <pc:sldMk cId="2563024566" sldId="275"/>
            <ac:picMk id="158" creationId="{A07FDF40-FA42-6CFF-1E4B-DB9DD28F8E77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60" creationId="{15413D90-4E6E-01EC-A001-E33AE3AAD251}"/>
          </ac:picMkLst>
        </pc:picChg>
        <pc:picChg chg="mod">
          <ac:chgData name="Si Jun Lee" userId="1aa59fdf312da488" providerId="LiveId" clId="{B695F453-FC6B-4671-B98F-8232E7908B63}" dt="2025-08-30T01:38:20.902" v="416" actId="27614"/>
          <ac:picMkLst>
            <pc:docMk/>
            <pc:sldMk cId="2563024566" sldId="275"/>
            <ac:picMk id="162" creationId="{0FA48742-0650-85DD-54A4-C40813FE43C1}"/>
          </ac:picMkLst>
        </pc:picChg>
        <pc:picChg chg="mod">
          <ac:chgData name="Si Jun Lee" userId="1aa59fdf312da488" providerId="LiveId" clId="{B695F453-FC6B-4671-B98F-8232E7908B63}" dt="2025-08-30T01:38:20.902" v="418" actId="27614"/>
          <ac:picMkLst>
            <pc:docMk/>
            <pc:sldMk cId="2563024566" sldId="275"/>
            <ac:picMk id="164" creationId="{F6D8F2D2-2012-04D4-8BA9-8F0CC12FC76D}"/>
          </ac:picMkLst>
        </pc:picChg>
        <pc:picChg chg="mod">
          <ac:chgData name="Si Jun Lee" userId="1aa59fdf312da488" providerId="LiveId" clId="{B695F453-FC6B-4671-B98F-8232E7908B63}" dt="2025-08-30T01:38:20.981" v="422" actId="27614"/>
          <ac:picMkLst>
            <pc:docMk/>
            <pc:sldMk cId="2563024566" sldId="275"/>
            <ac:picMk id="166" creationId="{EFA7DA01-F488-28FD-02B4-96878459B0C5}"/>
          </ac:picMkLst>
        </pc:picChg>
        <pc:picChg chg="mod">
          <ac:chgData name="Si Jun Lee" userId="1aa59fdf312da488" providerId="LiveId" clId="{B695F453-FC6B-4671-B98F-8232E7908B63}" dt="2025-08-30T01:38:21.109" v="436" actId="27614"/>
          <ac:picMkLst>
            <pc:docMk/>
            <pc:sldMk cId="2563024566" sldId="275"/>
            <ac:picMk id="168" creationId="{DFF75C22-45D9-4274-B961-BF4781D7122A}"/>
          </ac:picMkLst>
        </pc:picChg>
        <pc:picChg chg="mod">
          <ac:chgData name="Si Jun Lee" userId="1aa59fdf312da488" providerId="LiveId" clId="{B695F453-FC6B-4671-B98F-8232E7908B63}" dt="2025-08-30T01:38:20.981" v="426" actId="27614"/>
          <ac:picMkLst>
            <pc:docMk/>
            <pc:sldMk cId="2563024566" sldId="275"/>
            <ac:picMk id="170" creationId="{582E3EB9-B4EF-6AFF-9C65-1748638C5629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72" creationId="{DD9C453F-4A85-389F-C907-36F745247D73}"/>
          </ac:picMkLst>
        </pc:picChg>
        <pc:picChg chg="mod">
          <ac:chgData name="Si Jun Lee" userId="1aa59fdf312da488" providerId="LiveId" clId="{B695F453-FC6B-4671-B98F-8232E7908B63}" dt="2025-08-30T01:38:21.093" v="432" actId="27614"/>
          <ac:picMkLst>
            <pc:docMk/>
            <pc:sldMk cId="2563024566" sldId="275"/>
            <ac:picMk id="174" creationId="{86E0D5AB-FC15-A35D-D617-10FA62683419}"/>
          </ac:picMkLst>
        </pc:picChg>
        <pc:picChg chg="mod">
          <ac:chgData name="Si Jun Lee" userId="1aa59fdf312da488" providerId="LiveId" clId="{B695F453-FC6B-4671-B98F-8232E7908B63}" dt="2025-08-30T01:38:20.997" v="428" actId="27614"/>
          <ac:picMkLst>
            <pc:docMk/>
            <pc:sldMk cId="2563024566" sldId="275"/>
            <ac:picMk id="176" creationId="{F36F9815-7552-CE4A-D405-E601921D6A5D}"/>
          </ac:picMkLst>
        </pc:picChg>
        <pc:picChg chg="mod">
          <ac:chgData name="Si Jun Lee" userId="1aa59fdf312da488" providerId="LiveId" clId="{B695F453-FC6B-4671-B98F-8232E7908B63}" dt="2025-08-30T01:38:21.125" v="444" actId="27614"/>
          <ac:picMkLst>
            <pc:docMk/>
            <pc:sldMk cId="2563024566" sldId="275"/>
            <ac:picMk id="178" creationId="{B5289AFA-5126-4905-A23F-83788DAF5623}"/>
          </ac:picMkLst>
        </pc:picChg>
        <pc:picChg chg="mod">
          <ac:chgData name="Si Jun Lee" userId="1aa59fdf312da488" providerId="LiveId" clId="{B695F453-FC6B-4671-B98F-8232E7908B63}" dt="2025-08-30T01:38:21.125" v="442" actId="27614"/>
          <ac:picMkLst>
            <pc:docMk/>
            <pc:sldMk cId="2563024566" sldId="275"/>
            <ac:picMk id="180" creationId="{D40641BC-506F-C4E9-1269-D31AB8C9F37C}"/>
          </ac:picMkLst>
        </pc:picChg>
        <pc:picChg chg="mod">
          <ac:chgData name="Si Jun Lee" userId="1aa59fdf312da488" providerId="LiveId" clId="{B695F453-FC6B-4671-B98F-8232E7908B63}" dt="2025-08-30T01:38:20.648" v="362" actId="27614"/>
          <ac:picMkLst>
            <pc:docMk/>
            <pc:sldMk cId="2563024566" sldId="275"/>
            <ac:picMk id="182" creationId="{646E83C5-2604-CE46-0270-4C45CA9F161A}"/>
          </ac:picMkLst>
        </pc:picChg>
        <pc:picChg chg="mod">
          <ac:chgData name="Si Jun Lee" userId="1aa59fdf312da488" providerId="LiveId" clId="{B695F453-FC6B-4671-B98F-8232E7908B63}" dt="2025-08-30T01:38:21.093" v="434" actId="27614"/>
          <ac:picMkLst>
            <pc:docMk/>
            <pc:sldMk cId="2563024566" sldId="275"/>
            <ac:picMk id="184" creationId="{B9651508-4937-AE32-13F6-D6F4DD31E8BA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86" creationId="{36F03C80-7DC7-BACD-E30B-E4E978D28CF6}"/>
          </ac:picMkLst>
        </pc:picChg>
        <pc:picChg chg="mod">
          <ac:chgData name="Si Jun Lee" userId="1aa59fdf312da488" providerId="LiveId" clId="{B695F453-FC6B-4671-B98F-8232E7908B63}" dt="2025-08-30T01:38:21.188" v="448" actId="27614"/>
          <ac:picMkLst>
            <pc:docMk/>
            <pc:sldMk cId="2563024566" sldId="275"/>
            <ac:picMk id="188" creationId="{069CCBBC-5EC2-1F2B-A02E-FA83535DE687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90" creationId="{D2046060-6C81-00AB-7994-59D7674A79B1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92" creationId="{DAD74E51-B708-7C34-7BAA-1F37A0C2DEAF}"/>
          </ac:picMkLst>
        </pc:picChg>
        <pc:picChg chg="add del mod">
          <ac:chgData name="Si Jun Lee" userId="1aa59fdf312da488" providerId="LiveId" clId="{B695F453-FC6B-4671-B98F-8232E7908B63}" dt="2025-08-30T01:40:11.448" v="464"/>
          <ac:picMkLst>
            <pc:docMk/>
            <pc:sldMk cId="2563024566" sldId="275"/>
            <ac:picMk id="194" creationId="{271A273C-8D85-4D08-7594-B145EDF0904B}"/>
          </ac:picMkLst>
        </pc:picChg>
        <pc:picChg chg="mod">
          <ac:chgData name="Si Jun Lee" userId="1aa59fdf312da488" providerId="LiveId" clId="{B695F453-FC6B-4671-B98F-8232E7908B63}" dt="2025-08-30T01:38:21.203" v="452" actId="27614"/>
          <ac:picMkLst>
            <pc:docMk/>
            <pc:sldMk cId="2563024566" sldId="275"/>
            <ac:picMk id="196" creationId="{3C28FFD9-5F70-958F-9658-B79A1F202AC6}"/>
          </ac:picMkLst>
        </pc:picChg>
        <pc:picChg chg="mod">
          <ac:chgData name="Si Jun Lee" userId="1aa59fdf312da488" providerId="LiveId" clId="{B695F453-FC6B-4671-B98F-8232E7908B63}" dt="2025-08-30T01:38:21.125" v="446" actId="27614"/>
          <ac:picMkLst>
            <pc:docMk/>
            <pc:sldMk cId="2563024566" sldId="275"/>
            <ac:picMk id="198" creationId="{C916BECC-9C49-3966-3348-A3D1F1FDFBC3}"/>
          </ac:picMkLst>
        </pc:picChg>
        <pc:picChg chg="mod">
          <ac:chgData name="Si Jun Lee" userId="1aa59fdf312da488" providerId="LiveId" clId="{B695F453-FC6B-4671-B98F-8232E7908B63}" dt="2025-08-30T01:38:21.235" v="454" actId="27614"/>
          <ac:picMkLst>
            <pc:docMk/>
            <pc:sldMk cId="2563024566" sldId="275"/>
            <ac:picMk id="200" creationId="{A74A1350-C5CE-EEF2-0E76-86FE586A610B}"/>
          </ac:picMkLst>
        </pc:picChg>
        <pc:picChg chg="mod">
          <ac:chgData name="Si Jun Lee" userId="1aa59fdf312da488" providerId="LiveId" clId="{B695F453-FC6B-4671-B98F-8232E7908B63}" dt="2025-08-30T01:47:30.786" v="466" actId="27614"/>
          <ac:picMkLst>
            <pc:docMk/>
            <pc:sldMk cId="2563024566" sldId="275"/>
            <ac:picMk id="203" creationId="{48E99AAD-7AD8-3040-DA97-6656DB99F33C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05" creationId="{E6A68982-85B4-E09D-D8EA-D1919CD149C3}"/>
          </ac:picMkLst>
        </pc:picChg>
        <pc:picChg chg="mod">
          <ac:chgData name="Si Jun Lee" userId="1aa59fdf312da488" providerId="LiveId" clId="{B695F453-FC6B-4671-B98F-8232E7908B63}" dt="2025-08-30T01:47:31.096" v="480" actId="27614"/>
          <ac:picMkLst>
            <pc:docMk/>
            <pc:sldMk cId="2563024566" sldId="275"/>
            <ac:picMk id="207" creationId="{491AAA75-6796-FE2D-BD3F-E93338E1B94B}"/>
          </ac:picMkLst>
        </pc:picChg>
        <pc:picChg chg="mod">
          <ac:chgData name="Si Jun Lee" userId="1aa59fdf312da488" providerId="LiveId" clId="{B695F453-FC6B-4671-B98F-8232E7908B63}" dt="2025-08-30T01:47:31.102" v="482" actId="27614"/>
          <ac:picMkLst>
            <pc:docMk/>
            <pc:sldMk cId="2563024566" sldId="275"/>
            <ac:picMk id="209" creationId="{DA4BD17C-4E23-C81B-E0C8-459E26ED9746}"/>
          </ac:picMkLst>
        </pc:picChg>
        <pc:picChg chg="mod">
          <ac:chgData name="Si Jun Lee" userId="1aa59fdf312da488" providerId="LiveId" clId="{B695F453-FC6B-4671-B98F-8232E7908B63}" dt="2025-08-30T01:47:30.982" v="472" actId="27614"/>
          <ac:picMkLst>
            <pc:docMk/>
            <pc:sldMk cId="2563024566" sldId="275"/>
            <ac:picMk id="211" creationId="{4204B10C-C2A4-54FB-BE5D-93E6327B2D20}"/>
          </ac:picMkLst>
        </pc:picChg>
        <pc:picChg chg="mod">
          <ac:chgData name="Si Jun Lee" userId="1aa59fdf312da488" providerId="LiveId" clId="{B695F453-FC6B-4671-B98F-8232E7908B63}" dt="2025-08-30T01:47:31.108" v="484" actId="27614"/>
          <ac:picMkLst>
            <pc:docMk/>
            <pc:sldMk cId="2563024566" sldId="275"/>
            <ac:picMk id="213" creationId="{F8598F81-5BA8-6E24-9DDB-D9C54ACC1BCF}"/>
          </ac:picMkLst>
        </pc:picChg>
        <pc:picChg chg="mod">
          <ac:chgData name="Si Jun Lee" userId="1aa59fdf312da488" providerId="LiveId" clId="{B695F453-FC6B-4671-B98F-8232E7908B63}" dt="2025-08-30T01:47:31.114" v="486" actId="27614"/>
          <ac:picMkLst>
            <pc:docMk/>
            <pc:sldMk cId="2563024566" sldId="275"/>
            <ac:picMk id="215" creationId="{19133997-D448-E7A1-3E06-FC3495B963CC}"/>
          </ac:picMkLst>
        </pc:picChg>
        <pc:picChg chg="mod">
          <ac:chgData name="Si Jun Lee" userId="1aa59fdf312da488" providerId="LiveId" clId="{B695F453-FC6B-4671-B98F-8232E7908B63}" dt="2025-08-30T01:47:31.120" v="488" actId="27614"/>
          <ac:picMkLst>
            <pc:docMk/>
            <pc:sldMk cId="2563024566" sldId="275"/>
            <ac:picMk id="217" creationId="{FC5449B9-53F4-2F80-6844-F60C48A51E05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19" creationId="{C14F1C3E-6AB9-6279-50B5-9A67C29797EA}"/>
          </ac:picMkLst>
        </pc:picChg>
        <pc:picChg chg="mod">
          <ac:chgData name="Si Jun Lee" userId="1aa59fdf312da488" providerId="LiveId" clId="{B695F453-FC6B-4671-B98F-8232E7908B63}" dt="2025-08-30T01:47:31.131" v="492" actId="27614"/>
          <ac:picMkLst>
            <pc:docMk/>
            <pc:sldMk cId="2563024566" sldId="275"/>
            <ac:picMk id="221" creationId="{8540B91A-557F-02B8-A9AB-88BD61A4AD64}"/>
          </ac:picMkLst>
        </pc:picChg>
        <pc:picChg chg="mod">
          <ac:chgData name="Si Jun Lee" userId="1aa59fdf312da488" providerId="LiveId" clId="{B695F453-FC6B-4671-B98F-8232E7908B63}" dt="2025-08-30T01:47:30.991" v="474" actId="27614"/>
          <ac:picMkLst>
            <pc:docMk/>
            <pc:sldMk cId="2563024566" sldId="275"/>
            <ac:picMk id="223" creationId="{14EE5F59-E610-7A68-E683-2AE62CEB00DF}"/>
          </ac:picMkLst>
        </pc:picChg>
        <pc:picChg chg="mod">
          <ac:chgData name="Si Jun Lee" userId="1aa59fdf312da488" providerId="LiveId" clId="{B695F453-FC6B-4671-B98F-8232E7908B63}" dt="2025-08-30T01:47:31.142" v="494" actId="27614"/>
          <ac:picMkLst>
            <pc:docMk/>
            <pc:sldMk cId="2563024566" sldId="275"/>
            <ac:picMk id="225" creationId="{11EBD7D8-95A9-D051-8923-E827BC4637B0}"/>
          </ac:picMkLst>
        </pc:picChg>
        <pc:picChg chg="mod">
          <ac:chgData name="Si Jun Lee" userId="1aa59fdf312da488" providerId="LiveId" clId="{B695F453-FC6B-4671-B98F-8232E7908B63}" dt="2025-08-30T01:47:31.147" v="496" actId="27614"/>
          <ac:picMkLst>
            <pc:docMk/>
            <pc:sldMk cId="2563024566" sldId="275"/>
            <ac:picMk id="227" creationId="{FFFE718B-6881-5B4C-02B1-7D112057B250}"/>
          </ac:picMkLst>
        </pc:picChg>
        <pc:picChg chg="mod">
          <ac:chgData name="Si Jun Lee" userId="1aa59fdf312da488" providerId="LiveId" clId="{B695F453-FC6B-4671-B98F-8232E7908B63}" dt="2025-08-30T01:47:31.153" v="498" actId="27614"/>
          <ac:picMkLst>
            <pc:docMk/>
            <pc:sldMk cId="2563024566" sldId="275"/>
            <ac:picMk id="229" creationId="{8CB17811-56A9-2A39-3744-3789BC580714}"/>
          </ac:picMkLst>
        </pc:picChg>
        <pc:picChg chg="mod">
          <ac:chgData name="Si Jun Lee" userId="1aa59fdf312da488" providerId="LiveId" clId="{B695F453-FC6B-4671-B98F-8232E7908B63}" dt="2025-08-30T01:47:31.159" v="500" actId="27614"/>
          <ac:picMkLst>
            <pc:docMk/>
            <pc:sldMk cId="2563024566" sldId="275"/>
            <ac:picMk id="231" creationId="{A278DB52-52F1-4553-8AF7-1BE677B7A549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33" creationId="{4DB92CB8-B3E1-64DB-71C0-5446752F8443}"/>
          </ac:picMkLst>
        </pc:picChg>
        <pc:picChg chg="mod">
          <ac:chgData name="Si Jun Lee" userId="1aa59fdf312da488" providerId="LiveId" clId="{B695F453-FC6B-4671-B98F-8232E7908B63}" dt="2025-08-30T01:47:31.169" v="504" actId="27614"/>
          <ac:picMkLst>
            <pc:docMk/>
            <pc:sldMk cId="2563024566" sldId="275"/>
            <ac:picMk id="235" creationId="{2F9867D8-6D54-FDD6-F327-877D8601549F}"/>
          </ac:picMkLst>
        </pc:picChg>
        <pc:picChg chg="mod">
          <ac:chgData name="Si Jun Lee" userId="1aa59fdf312da488" providerId="LiveId" clId="{B695F453-FC6B-4671-B98F-8232E7908B63}" dt="2025-08-30T01:47:31.175" v="506" actId="27614"/>
          <ac:picMkLst>
            <pc:docMk/>
            <pc:sldMk cId="2563024566" sldId="275"/>
            <ac:picMk id="237" creationId="{838BCF67-E63F-1585-A403-6374CD123065}"/>
          </ac:picMkLst>
        </pc:picChg>
        <pc:picChg chg="mod">
          <ac:chgData name="Si Jun Lee" userId="1aa59fdf312da488" providerId="LiveId" clId="{B695F453-FC6B-4671-B98F-8232E7908B63}" dt="2025-08-30T01:47:30.996" v="476" actId="27614"/>
          <ac:picMkLst>
            <pc:docMk/>
            <pc:sldMk cId="2563024566" sldId="275"/>
            <ac:picMk id="239" creationId="{B553B4CE-A9EF-02BC-4235-271C9CA127C5}"/>
          </ac:picMkLst>
        </pc:picChg>
        <pc:picChg chg="mod">
          <ac:chgData name="Si Jun Lee" userId="1aa59fdf312da488" providerId="LiveId" clId="{B695F453-FC6B-4671-B98F-8232E7908B63}" dt="2025-08-30T01:47:32.145" v="562" actId="27614"/>
          <ac:picMkLst>
            <pc:docMk/>
            <pc:sldMk cId="2563024566" sldId="275"/>
            <ac:picMk id="241" creationId="{863F589E-62F3-C40A-E536-898F50CAF8A6}"/>
          </ac:picMkLst>
        </pc:picChg>
        <pc:picChg chg="mod">
          <ac:chgData name="Si Jun Lee" userId="1aa59fdf312da488" providerId="LiveId" clId="{B695F453-FC6B-4671-B98F-8232E7908B63}" dt="2025-08-30T01:47:31.182" v="508" actId="27614"/>
          <ac:picMkLst>
            <pc:docMk/>
            <pc:sldMk cId="2563024566" sldId="275"/>
            <ac:picMk id="243" creationId="{B1DACC79-CCB6-D944-C95F-841754CAD064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45" creationId="{6287420E-3305-2334-1FFD-56FA93318C68}"/>
          </ac:picMkLst>
        </pc:picChg>
        <pc:picChg chg="mod">
          <ac:chgData name="Si Jun Lee" userId="1aa59fdf312da488" providerId="LiveId" clId="{B695F453-FC6B-4671-B98F-8232E7908B63}" dt="2025-08-30T01:47:31.193" v="512" actId="27614"/>
          <ac:picMkLst>
            <pc:docMk/>
            <pc:sldMk cId="2563024566" sldId="275"/>
            <ac:picMk id="247" creationId="{3DE7EAFA-6CA1-09C5-4D40-CE8351A6FE62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49" creationId="{925842A0-E236-0770-A31E-E20564D81203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51" creationId="{25918FDD-06E6-49BD-031D-F018B15CC0EF}"/>
          </ac:picMkLst>
        </pc:picChg>
        <pc:picChg chg="mod">
          <ac:chgData name="Si Jun Lee" userId="1aa59fdf312da488" providerId="LiveId" clId="{B695F453-FC6B-4671-B98F-8232E7908B63}" dt="2025-08-30T01:47:31.205" v="516" actId="27614"/>
          <ac:picMkLst>
            <pc:docMk/>
            <pc:sldMk cId="2563024566" sldId="275"/>
            <ac:picMk id="253" creationId="{CDED6BBF-9643-94A7-162F-45240B68B902}"/>
          </ac:picMkLst>
        </pc:picChg>
        <pc:picChg chg="mod">
          <ac:chgData name="Si Jun Lee" userId="1aa59fdf312da488" providerId="LiveId" clId="{B695F453-FC6B-4671-B98F-8232E7908B63}" dt="2025-08-30T01:47:31.224" v="518" actId="27614"/>
          <ac:picMkLst>
            <pc:docMk/>
            <pc:sldMk cId="2563024566" sldId="275"/>
            <ac:picMk id="255" creationId="{8B07E853-7856-0136-60BF-95D3DA59BED9}"/>
          </ac:picMkLst>
        </pc:picChg>
        <pc:picChg chg="mod">
          <ac:chgData name="Si Jun Lee" userId="1aa59fdf312da488" providerId="LiveId" clId="{B695F453-FC6B-4671-B98F-8232E7908B63}" dt="2025-08-30T01:47:31.324" v="534" actId="27614"/>
          <ac:picMkLst>
            <pc:docMk/>
            <pc:sldMk cId="2563024566" sldId="275"/>
            <ac:picMk id="257" creationId="{DB0C41DD-7916-5C5F-C257-EDA93A74373A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59" creationId="{00EBC567-8E22-FA32-9A38-3AF5A5BA1544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61" creationId="{1DBE8792-FEE1-9F95-E118-5B0D275F910E}"/>
          </ac:picMkLst>
        </pc:picChg>
        <pc:picChg chg="mod">
          <ac:chgData name="Si Jun Lee" userId="1aa59fdf312da488" providerId="LiveId" clId="{B695F453-FC6B-4671-B98F-8232E7908B63}" dt="2025-08-30T01:47:31.308" v="528" actId="27614"/>
          <ac:picMkLst>
            <pc:docMk/>
            <pc:sldMk cId="2563024566" sldId="275"/>
            <ac:picMk id="263" creationId="{5B389D9E-BD14-020D-5429-974DB94DCB48}"/>
          </ac:picMkLst>
        </pc:picChg>
        <pc:picChg chg="mod">
          <ac:chgData name="Si Jun Lee" userId="1aa59fdf312da488" providerId="LiveId" clId="{B695F453-FC6B-4671-B98F-8232E7908B63}" dt="2025-08-30T01:47:31.301" v="526" actId="27614"/>
          <ac:picMkLst>
            <pc:docMk/>
            <pc:sldMk cId="2563024566" sldId="275"/>
            <ac:picMk id="265" creationId="{8755B04A-A9E4-E729-480E-4C567D68813F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67" creationId="{63BA3F65-57AB-38AA-3DF1-4D86033E0A08}"/>
          </ac:picMkLst>
        </pc:picChg>
        <pc:picChg chg="mod">
          <ac:chgData name="Si Jun Lee" userId="1aa59fdf312da488" providerId="LiveId" clId="{B695F453-FC6B-4671-B98F-8232E7908B63}" dt="2025-08-30T01:47:31.291" v="522" actId="27614"/>
          <ac:picMkLst>
            <pc:docMk/>
            <pc:sldMk cId="2563024566" sldId="275"/>
            <ac:picMk id="269" creationId="{F844BC37-8D59-6A99-B704-91B58D11874C}"/>
          </ac:picMkLst>
        </pc:picChg>
        <pc:picChg chg="mod">
          <ac:chgData name="Si Jun Lee" userId="1aa59fdf312da488" providerId="LiveId" clId="{B695F453-FC6B-4671-B98F-8232E7908B63}" dt="2025-08-30T01:47:31.391" v="542" actId="27614"/>
          <ac:picMkLst>
            <pc:docMk/>
            <pc:sldMk cId="2563024566" sldId="275"/>
            <ac:picMk id="271" creationId="{35886EC7-BA53-1336-86CA-17E16A2D9F97}"/>
          </ac:picMkLst>
        </pc:picChg>
        <pc:picChg chg="mod">
          <ac:chgData name="Si Jun Lee" userId="1aa59fdf312da488" providerId="LiveId" clId="{B695F453-FC6B-4671-B98F-8232E7908B63}" dt="2025-08-30T01:47:31.374" v="536" actId="27614"/>
          <ac:picMkLst>
            <pc:docMk/>
            <pc:sldMk cId="2563024566" sldId="275"/>
            <ac:picMk id="273" creationId="{5D616BE9-49CE-11DC-E9E3-57C7D7A95B70}"/>
          </ac:picMkLst>
        </pc:picChg>
        <pc:picChg chg="mod">
          <ac:chgData name="Si Jun Lee" userId="1aa59fdf312da488" providerId="LiveId" clId="{B695F453-FC6B-4671-B98F-8232E7908B63}" dt="2025-08-30T01:47:31.385" v="540" actId="27614"/>
          <ac:picMkLst>
            <pc:docMk/>
            <pc:sldMk cId="2563024566" sldId="275"/>
            <ac:picMk id="275" creationId="{C5253ABD-38B1-6E41-D09A-94C3C716F70C}"/>
          </ac:picMkLst>
        </pc:picChg>
        <pc:picChg chg="mod">
          <ac:chgData name="Si Jun Lee" userId="1aa59fdf312da488" providerId="LiveId" clId="{B695F453-FC6B-4671-B98F-8232E7908B63}" dt="2025-08-30T01:47:31.514" v="552" actId="27614"/>
          <ac:picMkLst>
            <pc:docMk/>
            <pc:sldMk cId="2563024566" sldId="275"/>
            <ac:picMk id="277" creationId="{BE3A20E0-92B3-1E9E-7F8A-95E892A4B614}"/>
          </ac:picMkLst>
        </pc:picChg>
        <pc:picChg chg="mod">
          <ac:chgData name="Si Jun Lee" userId="1aa59fdf312da488" providerId="LiveId" clId="{B695F453-FC6B-4671-B98F-8232E7908B63}" dt="2025-08-30T01:47:31.509" v="550" actId="27614"/>
          <ac:picMkLst>
            <pc:docMk/>
            <pc:sldMk cId="2563024566" sldId="275"/>
            <ac:picMk id="279" creationId="{B336E9FC-7D7D-00BF-C345-D2FE42DF3D03}"/>
          </ac:picMkLst>
        </pc:picChg>
        <pc:picChg chg="mod">
          <ac:chgData name="Si Jun Lee" userId="1aa59fdf312da488" providerId="LiveId" clId="{B695F453-FC6B-4671-B98F-8232E7908B63}" dt="2025-08-30T01:47:31.380" v="538" actId="27614"/>
          <ac:picMkLst>
            <pc:docMk/>
            <pc:sldMk cId="2563024566" sldId="275"/>
            <ac:picMk id="281" creationId="{184D2C78-3817-78EB-7936-83D71B96608F}"/>
          </ac:picMkLst>
        </pc:picChg>
        <pc:picChg chg="mod">
          <ac:chgData name="Si Jun Lee" userId="1aa59fdf312da488" providerId="LiveId" clId="{B695F453-FC6B-4671-B98F-8232E7908B63}" dt="2025-08-30T01:47:31.504" v="548" actId="27614"/>
          <ac:picMkLst>
            <pc:docMk/>
            <pc:sldMk cId="2563024566" sldId="275"/>
            <ac:picMk id="283" creationId="{A2293022-11F7-95B6-35B8-21EC81EAE513}"/>
          </ac:picMkLst>
        </pc:picChg>
        <pc:picChg chg="mod">
          <ac:chgData name="Si Jun Lee" userId="1aa59fdf312da488" providerId="LiveId" clId="{B695F453-FC6B-4671-B98F-8232E7908B63}" dt="2025-08-30T01:47:31.498" v="546" actId="27614"/>
          <ac:picMkLst>
            <pc:docMk/>
            <pc:sldMk cId="2563024566" sldId="275"/>
            <ac:picMk id="285" creationId="{E54DFFDF-50C7-3877-DE98-DF03B10FAD0C}"/>
          </ac:picMkLst>
        </pc:picChg>
        <pc:picChg chg="mod">
          <ac:chgData name="Si Jun Lee" userId="1aa59fdf312da488" providerId="LiveId" clId="{B695F453-FC6B-4671-B98F-8232E7908B63}" dt="2025-08-30T01:47:31.284" v="520" actId="27614"/>
          <ac:picMkLst>
            <pc:docMk/>
            <pc:sldMk cId="2563024566" sldId="275"/>
            <ac:picMk id="287" creationId="{761A09EE-0D39-9D1E-B584-E295CF480CA2}"/>
          </ac:picMkLst>
        </pc:picChg>
        <pc:picChg chg="mod">
          <ac:chgData name="Si Jun Lee" userId="1aa59fdf312da488" providerId="LiveId" clId="{B695F453-FC6B-4671-B98F-8232E7908B63}" dt="2025-08-30T01:47:30.890" v="470" actId="27614"/>
          <ac:picMkLst>
            <pc:docMk/>
            <pc:sldMk cId="2563024566" sldId="275"/>
            <ac:picMk id="289" creationId="{FE706C14-1909-AF7B-6CE6-B76A6F9D1CE9}"/>
          </ac:picMkLst>
        </pc:picChg>
        <pc:picChg chg="mod">
          <ac:chgData name="Si Jun Lee" userId="1aa59fdf312da488" providerId="LiveId" clId="{B695F453-FC6B-4671-B98F-8232E7908B63}" dt="2025-08-30T01:47:31.490" v="544" actId="27614"/>
          <ac:picMkLst>
            <pc:docMk/>
            <pc:sldMk cId="2563024566" sldId="275"/>
            <ac:picMk id="291" creationId="{61256F58-96D4-4BCC-60F6-778F15126B4D}"/>
          </ac:picMkLst>
        </pc:picChg>
        <pc:picChg chg="mod">
          <ac:chgData name="Si Jun Lee" userId="1aa59fdf312da488" providerId="LiveId" clId="{B695F453-FC6B-4671-B98F-8232E7908B63}" dt="2025-08-30T01:47:31.582" v="558" actId="27614"/>
          <ac:picMkLst>
            <pc:docMk/>
            <pc:sldMk cId="2563024566" sldId="275"/>
            <ac:picMk id="293" creationId="{04996120-B4C5-9B57-F15B-1658643DAC00}"/>
          </ac:picMkLst>
        </pc:picChg>
        <pc:picChg chg="mod">
          <ac:chgData name="Si Jun Lee" userId="1aa59fdf312da488" providerId="LiveId" clId="{B695F453-FC6B-4671-B98F-8232E7908B63}" dt="2025-08-30T01:47:31.571" v="554" actId="27614"/>
          <ac:picMkLst>
            <pc:docMk/>
            <pc:sldMk cId="2563024566" sldId="275"/>
            <ac:picMk id="295" creationId="{87F25C9F-A640-4BD8-B636-32D253D99E69}"/>
          </ac:picMkLst>
        </pc:picChg>
        <pc:picChg chg="mod">
          <ac:chgData name="Si Jun Lee" userId="1aa59fdf312da488" providerId="LiveId" clId="{B695F453-FC6B-4671-B98F-8232E7908B63}" dt="2025-08-30T01:47:31.577" v="556" actId="27614"/>
          <ac:picMkLst>
            <pc:docMk/>
            <pc:sldMk cId="2563024566" sldId="275"/>
            <ac:picMk id="297" creationId="{C5BC50D3-A653-D24F-E6F0-9BA48FAC03A0}"/>
          </ac:picMkLst>
        </pc:picChg>
        <pc:picChg chg="add del mod">
          <ac:chgData name="Si Jun Lee" userId="1aa59fdf312da488" providerId="LiveId" clId="{B695F453-FC6B-4671-B98F-8232E7908B63}" dt="2025-08-30T02:02:53.635" v="564" actId="478"/>
          <ac:picMkLst>
            <pc:docMk/>
            <pc:sldMk cId="2563024566" sldId="275"/>
            <ac:picMk id="299" creationId="{9FD40FAD-8452-299D-271D-07AA5EE167C4}"/>
          </ac:picMkLst>
        </pc:picChg>
      </pc:sldChg>
      <pc:sldChg chg="addSp delSp modSp add mod">
        <pc:chgData name="Si Jun Lee" userId="1aa59fdf312da488" providerId="LiveId" clId="{B695F453-FC6B-4671-B98F-8232E7908B63}" dt="2025-08-30T02:04:48.365" v="581"/>
        <pc:sldMkLst>
          <pc:docMk/>
          <pc:sldMk cId="2770134547" sldId="276"/>
        </pc:sldMkLst>
        <pc:spChg chg="del mod">
          <ac:chgData name="Si Jun Lee" userId="1aa59fdf312da488" providerId="LiveId" clId="{B695F453-FC6B-4671-B98F-8232E7908B63}" dt="2025-08-30T02:04:41.021" v="580"/>
          <ac:spMkLst>
            <pc:docMk/>
            <pc:sldMk cId="2770134547" sldId="276"/>
            <ac:spMk id="3" creationId="{ADC5CC64-CD01-98DA-BAC0-09E4ABCDA328}"/>
          </ac:spMkLst>
        </pc:sp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9" creationId="{7191A9B8-63FF-EDDF-1776-6B49197A8FA4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25" creationId="{B1C8BFBD-6375-71DB-73E1-E527325342E1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31" creationId="{69B5494F-4566-A672-05FC-CC4C336DA6A9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47" creationId="{E57E17D3-A543-A7C7-A6FC-769C4C3DAB53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55" creationId="{5DE2E385-DB18-A50C-5876-130F12B482BD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61" creationId="{B08B8BE3-D47F-E66A-961A-67202D2A627C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69" creationId="{2D62BA76-25B0-E43F-CA95-80374EF8767A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77" creationId="{18521650-435A-0F47-B625-9930776B2129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85" creationId="{589C1D2C-50F4-BE4C-AD2E-76D89B931DDA}"/>
          </ac:picMkLst>
        </pc:picChg>
        <pc:picChg chg="mod">
          <ac:chgData name="Si Jun Lee" userId="1aa59fdf312da488" providerId="LiveId" clId="{B695F453-FC6B-4671-B98F-8232E7908B63}" dt="2025-08-30T02:04:48.365" v="581"/>
          <ac:picMkLst>
            <pc:docMk/>
            <pc:sldMk cId="2770134547" sldId="276"/>
            <ac:picMk id="95" creationId="{71F65B41-F0A2-BD37-9E53-890CD504E7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7C5DA-9F2F-4291-AFDB-C8331B45E481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23D0-50B5-4716-8303-1BD8408E4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10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Calibri</vt:lpstr>
      <vt:lpstr>Arial</vt:lpstr>
      <vt:lpstr>Aptos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Join Us for Worship and Fellowship in Faith</dc:title>
  <dc:description>Presentation - Join Us for Worship and Fellowship in Faith</dc:description>
  <cp:lastModifiedBy>Si Jun Lee</cp:lastModifiedBy>
  <cp:revision>7</cp:revision>
  <dcterms:created xsi:type="dcterms:W3CDTF">2006-08-16T00:00:00Z</dcterms:created>
  <dcterms:modified xsi:type="dcterms:W3CDTF">2025-08-30T02:48:13Z</dcterms:modified>
  <dc:identifier>DAGw-bLZ7-s</dc:identifier>
</cp:coreProperties>
</file>