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672B-BD60-9D09-645E-02CD583AC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C810B-BF80-D929-B218-CF9BBEE80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C45E-58A0-1BC4-DA79-1052A152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86C8-6DD7-23DF-E337-96830052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781C-E583-346B-6916-E2B4093A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09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09E8-FC72-F598-DC4C-A15FFF80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EB8D1-3501-455E-B233-43562102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0A69-B192-4B40-46CD-E0531D0D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4230-8ED8-40D1-F07D-7D637DA6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76B5-5525-B834-2DF0-7A3F862B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6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AFD63-9D41-A53C-E565-99A34001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EC807-E264-15AC-CF9B-0047112D2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8D8D-C314-9F2B-F036-B27EDDCD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D63C-CAF0-FA6E-4CAC-571AE4F4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47D8-A5D9-4044-290D-C731157E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18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79B3-37C5-9A3D-94EA-0EE9D093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87D-487A-2734-5B9C-37992D826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E308-CF5F-6445-9F5A-061AA4C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BCB3-F66C-175C-BFCD-BEE490E7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906B-B2DC-08B5-41ED-F60E1B71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EE5-8EA7-BA10-D650-3A415CAD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E5EC4-2640-B909-5437-3CD85514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4260-2254-B858-97CA-E539B39B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D20B-954C-06C5-A281-4987783B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27C6-5971-B3F7-DAF0-9187E65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7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EE4B-D415-934D-54A8-69C83F8F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EEDB-B9BB-BD19-A868-B896A4F80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7CC14-04F8-D30D-9833-D4721CFD7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E631-5652-EF26-B3AF-6ED4ADC1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24915-DEFC-2224-9E33-2DDD6F3A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47E1-F1C3-800B-6831-1E381D9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4DF7-A2FE-EA0E-503B-E7BCA3F1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4D32-25C1-182F-ADEC-6F36466B4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B21DC-7BD0-A7B0-3AD7-7686BF76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9717D-C6DB-16C4-6BDC-0F13C88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CAD20-8B07-3B02-4B38-2AB9257D2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931DE-19E1-BAB7-EA3D-34959D6A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FC779-E8B0-87ED-BB7E-E883CD4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8256-A5D3-04A8-0C7A-C3677CD6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5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E422-C3BA-11F6-7790-601A8E5C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DB91B-F000-C6C2-7E2A-AC0DCBDB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004DD-546E-CBBF-71EB-CEFB5182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D26D8-FB60-251B-0671-E761B64A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0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2817A-1CD8-FFA3-5444-CDF0027B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DC309-5F21-B616-21DA-E9BD60CD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F0E77-9CE8-B35F-1549-B0F30D97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6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8A7A-99D4-BF56-33CE-E7443B9D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C704-CFF2-A881-721F-7A393E9F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AFD36-C270-6704-E190-384AAD69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A107A-49D6-D738-7398-1341AC73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ADD65-5CD7-0ADC-0157-F690E92E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CB59E-8926-16DE-E806-9BC7C35B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4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7DA8-4ADE-63B5-1306-533C3BFB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0A2DB-E813-07E3-D799-05DC935F2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78A5-3D0B-495E-CC9B-68DC17505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4AD-B304-7E92-D9FB-8978124C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2F4BE-2E17-8FCC-976F-0D443763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B318A-92CA-63EF-D52B-7B43CF9D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89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4574-984C-35FB-37D5-30943B36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FDA5-4A97-FAF0-A6B7-A1CAF975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0FEA-B283-AD30-873D-C23E5F67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B912F-6D14-4A84-9CE2-7AEFFC63FC83}" type="datetimeFigureOut">
              <a:rPr lang="en-AU" smtClean="0"/>
              <a:t>7/07/2025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FEE1-FC1E-9513-F553-0B8C1EE1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C41E-B570-C08F-8C06-670B146D6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D1874-5385-43E5-AB73-BDEDB06FD1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3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 Jun Lee</dc:creator>
  <cp:lastModifiedBy>Si Jun Lee</cp:lastModifiedBy>
  <cp:revision>1</cp:revision>
  <dcterms:created xsi:type="dcterms:W3CDTF">2025-07-07T04:48:04Z</dcterms:created>
  <dcterms:modified xsi:type="dcterms:W3CDTF">2025-07-07T04:48:17Z</dcterms:modified>
</cp:coreProperties>
</file>