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8" r:id="rId6"/>
    <p:sldId id="277" r:id="rId7"/>
    <p:sldId id="280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57" r:id="rId17"/>
    <p:sldId id="258" r:id="rId18"/>
    <p:sldId id="260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7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4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4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1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4033-8F80-4B08-8D8E-AEF66741117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11A7-5B6E-4D3C-A1C9-DB3EADA7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S7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Maddox</a:t>
            </a:r>
          </a:p>
          <a:p>
            <a:r>
              <a:rPr lang="en-US" dirty="0" err="1"/>
              <a:t>Johirul</a:t>
            </a:r>
            <a:r>
              <a:rPr lang="en-US" dirty="0"/>
              <a:t> Islam</a:t>
            </a:r>
          </a:p>
          <a:p>
            <a:r>
              <a:rPr lang="en-US" dirty="0"/>
              <a:t>Liangyu Tan</a:t>
            </a:r>
          </a:p>
        </p:txBody>
      </p:sp>
    </p:spTree>
    <p:extLst>
      <p:ext uri="{BB962C8B-B14F-4D97-AF65-F5344CB8AC3E}">
        <p14:creationId xmlns:p14="http://schemas.microsoft.com/office/powerpoint/2010/main" val="367105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output code related to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pc        @LL12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^@LL12:   </a:t>
            </a:r>
            <a:r>
              <a:rPr lang="en-US" dirty="0" err="1"/>
              <a:t>dw</a:t>
            </a:r>
            <a:r>
              <a:rPr lang="en-US" dirty="0"/>
              <a:t>        "Product of "</a:t>
            </a:r>
          </a:p>
          <a:p>
            <a:pPr marL="0" indent="0">
              <a:buNone/>
            </a:pPr>
            <a:r>
              <a:rPr lang="en-US" dirty="0"/>
              <a:t>          p         x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dout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pc        @LL18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9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^@LL18:   </a:t>
            </a:r>
            <a:r>
              <a:rPr lang="en-US" dirty="0" err="1"/>
              <a:t>dw</a:t>
            </a:r>
            <a:r>
              <a:rPr lang="en-US" dirty="0"/>
              <a:t>        " * "</a:t>
            </a:r>
          </a:p>
          <a:p>
            <a:pPr marL="0" indent="0">
              <a:buNone/>
            </a:pPr>
            <a:r>
              <a:rPr lang="en-US" dirty="0"/>
              <a:t>          p         y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dout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pc        @LL24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^@LL24:   </a:t>
            </a:r>
            <a:r>
              <a:rPr lang="en-US" dirty="0" err="1"/>
              <a:t>dw</a:t>
            </a:r>
            <a:r>
              <a:rPr lang="en-US" dirty="0"/>
              <a:t>        " = "</a:t>
            </a:r>
          </a:p>
          <a:p>
            <a:pPr marL="0" indent="0">
              <a:buNone/>
            </a:pPr>
            <a:r>
              <a:rPr lang="en-US" dirty="0"/>
              <a:t>          p         z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dout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pc        @L0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^@L0:     </a:t>
            </a:r>
            <a:r>
              <a:rPr lang="en-US" dirty="0" err="1"/>
              <a:t>dw</a:t>
            </a:r>
            <a:r>
              <a:rPr lang="en-US" dirty="0"/>
              <a:t>        ". Bye."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also pass the numbers directly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z =x*y;</a:t>
            </a:r>
          </a:p>
          <a:p>
            <a:pPr marL="0" indent="0">
              <a:buNone/>
            </a:pPr>
            <a:r>
              <a:rPr lang="en-US" dirty="0"/>
              <a:t>	print("Product of {0} * {1} = {2}. Bye.",5,6,30);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474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generated Assembly code here 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pc        @L0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^@L0:     </a:t>
            </a:r>
            <a:r>
              <a:rPr lang="en-US" dirty="0" err="1"/>
              <a:t>dw</a:t>
            </a:r>
            <a:r>
              <a:rPr lang="en-US" dirty="0"/>
              <a:t>        "Product of 5 * 6 = 30. Bye."</a:t>
            </a:r>
          </a:p>
        </p:txBody>
      </p:sp>
    </p:spTree>
    <p:extLst>
      <p:ext uri="{BB962C8B-B14F-4D97-AF65-F5344CB8AC3E}">
        <p14:creationId xmlns:p14="http://schemas.microsoft.com/office/powerpoint/2010/main" val="417671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used (Pseudocode)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face a COMMA instead of RIGHTPAREN I lookahead create a list of either variables or constants.</a:t>
            </a:r>
          </a:p>
          <a:p>
            <a:r>
              <a:rPr lang="en-US" dirty="0"/>
              <a:t>Then I generate Labels for each variable</a:t>
            </a:r>
          </a:p>
          <a:p>
            <a:r>
              <a:rPr lang="en-US" dirty="0"/>
              <a:t>The I split the String in into different parts at the positions of formatting. </a:t>
            </a:r>
          </a:p>
          <a:p>
            <a:r>
              <a:rPr lang="en-US" dirty="0"/>
              <a:t>Each part is displayed with a separate </a:t>
            </a:r>
            <a:r>
              <a:rPr lang="en-US" dirty="0" err="1"/>
              <a:t>sout</a:t>
            </a:r>
            <a:r>
              <a:rPr lang="en-US" dirty="0"/>
              <a:t> command.</a:t>
            </a:r>
          </a:p>
          <a:p>
            <a:r>
              <a:rPr lang="en-US" dirty="0"/>
              <a:t>And in between separate </a:t>
            </a:r>
            <a:r>
              <a:rPr lang="en-US" dirty="0" err="1"/>
              <a:t>sout</a:t>
            </a:r>
            <a:r>
              <a:rPr lang="en-US" dirty="0"/>
              <a:t> command </a:t>
            </a:r>
            <a:r>
              <a:rPr lang="en-US" dirty="0" err="1"/>
              <a:t>dout</a:t>
            </a:r>
            <a:r>
              <a:rPr lang="en-US" dirty="0"/>
              <a:t> command prints the variable from the list at the corresponding index using </a:t>
            </a:r>
            <a:r>
              <a:rPr lang="en-US" dirty="0" err="1"/>
              <a:t>dout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56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739" y="3882657"/>
            <a:ext cx="5131207" cy="633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40" y="2164953"/>
            <a:ext cx="6405774" cy="14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0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(Liangyu)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k;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+1)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 statements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3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Structure of the assembly code: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initialization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0;)</a:t>
            </a:r>
          </a:p>
          <a:p>
            <a:pPr marL="0" indent="0">
              <a:buNone/>
            </a:pPr>
            <a:r>
              <a:rPr lang="en-US" dirty="0"/>
              <a:t>	set label 1</a:t>
            </a:r>
          </a:p>
          <a:p>
            <a:pPr marL="0" indent="0">
              <a:buNone/>
            </a:pPr>
            <a:r>
              <a:rPr lang="en-US" dirty="0"/>
              <a:t>	evaluate the expression (</a:t>
            </a:r>
            <a:r>
              <a:rPr lang="en-US" dirty="0" err="1"/>
              <a:t>i</a:t>
            </a:r>
            <a:r>
              <a:rPr lang="en-US" dirty="0"/>
              <a:t> &lt; k;)</a:t>
            </a:r>
          </a:p>
          <a:p>
            <a:pPr marL="0" indent="0">
              <a:buNone/>
            </a:pPr>
            <a:r>
              <a:rPr lang="en-US" dirty="0"/>
              <a:t>	update the value of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implement statements</a:t>
            </a:r>
          </a:p>
          <a:p>
            <a:pPr marL="0" indent="0">
              <a:buNone/>
            </a:pPr>
            <a:r>
              <a:rPr lang="en-US" dirty="0"/>
              <a:t>	set label 2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4"/>
            <a:ext cx="4356295" cy="43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4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Structure of the assembly code: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initialization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0;)</a:t>
            </a:r>
          </a:p>
          <a:p>
            <a:pPr marL="0" indent="0">
              <a:buNone/>
            </a:pPr>
            <a:r>
              <a:rPr lang="en-US" dirty="0"/>
              <a:t>	set label 1</a:t>
            </a:r>
          </a:p>
          <a:p>
            <a:pPr marL="0" indent="0">
              <a:buNone/>
            </a:pPr>
            <a:r>
              <a:rPr lang="en-US" dirty="0"/>
              <a:t>	evaluate the expression (</a:t>
            </a:r>
            <a:r>
              <a:rPr lang="en-US" dirty="0" err="1"/>
              <a:t>i</a:t>
            </a:r>
            <a:r>
              <a:rPr lang="en-US" dirty="0"/>
              <a:t> &lt; k;)</a:t>
            </a:r>
          </a:p>
          <a:p>
            <a:pPr marL="0" indent="0">
              <a:buNone/>
            </a:pPr>
            <a:r>
              <a:rPr lang="en-US" dirty="0"/>
              <a:t>	update the value of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implement statements</a:t>
            </a:r>
          </a:p>
          <a:p>
            <a:pPr marL="0" indent="0">
              <a:buNone/>
            </a:pPr>
            <a:r>
              <a:rPr lang="en-US" dirty="0"/>
              <a:t>	set label 2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825625"/>
            <a:ext cx="5965526" cy="39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6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62" y="1891322"/>
            <a:ext cx="6507524" cy="2694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62" y="4586068"/>
            <a:ext cx="3592392" cy="14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Array</a:t>
            </a:r>
          </a:p>
          <a:p>
            <a:pPr marL="514350" indent="-514350">
              <a:buAutoNum type="arabicPeriod"/>
            </a:pPr>
            <a:r>
              <a:rPr lang="en-US" dirty="0"/>
              <a:t>Formatted print and </a:t>
            </a:r>
            <a:r>
              <a:rPr lang="en-US" dirty="0" err="1"/>
              <a:t>println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285291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63" y="4711943"/>
            <a:ext cx="3859678" cy="692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62" y="1690688"/>
            <a:ext cx="5981930" cy="24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7438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82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Definition (Jackson)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Can be defined globally or locally: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[&lt;UNSIGNED&gt;];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Access: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[EXPR()]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Assignment: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[EXPR()] = EXPR();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Example: array of size 5: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Index: [ 0   , 1, 2, 3, 4, 5]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Value: [ size, ?, ?, ?, ?, ?]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‘?’ are 0s for global arrays, garbage values for local arrays.</a:t>
            </a:r>
          </a:p>
        </p:txBody>
      </p:sp>
    </p:spTree>
    <p:extLst>
      <p:ext uri="{BB962C8B-B14F-4D97-AF65-F5344CB8AC3E}">
        <p14:creationId xmlns:p14="http://schemas.microsoft.com/office/powerpoint/2010/main" val="265743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98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Global arrays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“?\0\0\0“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where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 = (char)size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size–1 “\0”s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(string is null terminated)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Grows upward (with code)</a:t>
            </a:r>
          </a:p>
          <a:p>
            <a:r>
              <a:rPr lang="en-US" dirty="0">
                <a:cs typeface="Courier New" panose="02070309020205020404" pitchFamily="49" charset="0"/>
              </a:rPr>
              <a:t>Size initialized, others to 0</a:t>
            </a:r>
          </a:p>
          <a:p>
            <a:r>
              <a:rPr lang="en-US" dirty="0">
                <a:cs typeface="Courier New" panose="02070309020205020404" pitchFamily="49" charset="0"/>
              </a:rPr>
              <a:t>Size limit: 89 (a.exe limitation)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8071" y="1825625"/>
            <a:ext cx="52398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 arrays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asp –(size+1)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@size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Grows downward (with stack)</a:t>
            </a:r>
          </a:p>
          <a:p>
            <a:r>
              <a:rPr lang="en-US" dirty="0"/>
              <a:t>Only size entry initialized</a:t>
            </a:r>
          </a:p>
        </p:txBody>
      </p:sp>
    </p:spTree>
    <p:extLst>
      <p:ext uri="{BB962C8B-B14F-4D97-AF65-F5344CB8AC3E}">
        <p14:creationId xmlns:p14="http://schemas.microsoft.com/office/powerpoint/2010/main" val="362623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64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index address (local array)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Get index address (global array)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pc (name)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7376" y="1825625"/>
            <a:ext cx="52264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Value retrieval (in expr())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(get index address)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Value assignment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(get index address)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92" y="1592141"/>
            <a:ext cx="3981450" cy="409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42" y="1810848"/>
            <a:ext cx="3364376" cy="39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5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353063"/>
            <a:ext cx="3971925" cy="5095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82" y="3016251"/>
            <a:ext cx="4289105" cy="3106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882" y="1385363"/>
            <a:ext cx="2798224" cy="96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8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print and </a:t>
            </a:r>
            <a:r>
              <a:rPr lang="en-US" dirty="0" err="1"/>
              <a:t>println</a:t>
            </a:r>
            <a:r>
              <a:rPr lang="en-US" dirty="0"/>
              <a:t> (</a:t>
            </a:r>
            <a:r>
              <a:rPr lang="en-US" dirty="0" err="1"/>
              <a:t>Johirul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S7 supports the formatted print and </a:t>
            </a:r>
            <a:r>
              <a:rPr lang="en-US" dirty="0" err="1"/>
              <a:t>println</a:t>
            </a:r>
            <a:r>
              <a:rPr lang="en-US" dirty="0"/>
              <a:t> statements.</a:t>
            </a:r>
          </a:p>
          <a:p>
            <a:r>
              <a:rPr lang="en-US" dirty="0"/>
              <a:t>We can use print(“Sum of {0} + {1} = {2}”,5,6,11);</a:t>
            </a:r>
          </a:p>
          <a:p>
            <a:r>
              <a:rPr lang="en-US" dirty="0"/>
              <a:t>Or </a:t>
            </a:r>
            <a:r>
              <a:rPr lang="en-US"/>
              <a:t>we can also use </a:t>
            </a:r>
            <a:r>
              <a:rPr lang="en-US" dirty="0"/>
              <a:t>variables print(“Sum of {0} + {1} = {</a:t>
            </a:r>
            <a:r>
              <a:rPr lang="en-US"/>
              <a:t>2}.”,</a:t>
            </a:r>
            <a:r>
              <a:rPr lang="en-US" dirty="0" err="1"/>
              <a:t>x,y,z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0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 example source program is: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 = 5;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y = 6;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z;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z =x*y;</a:t>
            </a:r>
          </a:p>
          <a:p>
            <a:pPr marL="0" indent="0">
              <a:buNone/>
            </a:pPr>
            <a:r>
              <a:rPr lang="en-US" dirty="0"/>
              <a:t>	print("Product of {0} * {1} = {2}. Bye.",</a:t>
            </a:r>
            <a:r>
              <a:rPr lang="en-US" dirty="0" err="1"/>
              <a:t>x,y,z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95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551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S7 Demo</vt:lpstr>
      <vt:lpstr>Contents</vt:lpstr>
      <vt:lpstr>Array Definition (Jackson)</vt:lpstr>
      <vt:lpstr>Array Definition</vt:lpstr>
      <vt:lpstr>Array Operations</vt:lpstr>
      <vt:lpstr>Test results</vt:lpstr>
      <vt:lpstr>Test results</vt:lpstr>
      <vt:lpstr>Formatted print and println (Johirul)</vt:lpstr>
      <vt:lpstr>Source Program</vt:lpstr>
      <vt:lpstr>Generated output code related to print</vt:lpstr>
      <vt:lpstr>PowerPoint Presentation</vt:lpstr>
      <vt:lpstr>We can also pass the numbers directly</vt:lpstr>
      <vt:lpstr>The generated Assembly code here is </vt:lpstr>
      <vt:lpstr>Technique used (Pseudocode)</vt:lpstr>
      <vt:lpstr>Test results</vt:lpstr>
      <vt:lpstr>For Loop (Liangyu)</vt:lpstr>
      <vt:lpstr>For Loop</vt:lpstr>
      <vt:lpstr>For Loop</vt:lpstr>
      <vt:lpstr>Test results</vt:lpstr>
      <vt:lpstr>Test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S7 Demo</dc:title>
  <dc:creator>Liangyu Tan</dc:creator>
  <cp:lastModifiedBy>Liangyu Tan</cp:lastModifiedBy>
  <cp:revision>15</cp:revision>
  <dcterms:created xsi:type="dcterms:W3CDTF">2017-04-26T18:29:10Z</dcterms:created>
  <dcterms:modified xsi:type="dcterms:W3CDTF">2017-04-28T20:51:21Z</dcterms:modified>
</cp:coreProperties>
</file>