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FC6D-9B93-9692-5039-10ECFB8DB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Pantry &amp; Nutrition App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3C088-8D51-BDA7-346C-9681E629E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 name: WHATAFRIDGE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14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0E0E-896F-79FB-8D7A-869FD460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BC6A-926F-C568-2234-0401A4DF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 that allows user to get meal recipes based on which items they have on their pantry and fridge.</a:t>
            </a:r>
          </a:p>
          <a:p>
            <a:r>
              <a:rPr lang="en-US" dirty="0"/>
              <a:t>Schedule recipes and get the shopping list of what is missing</a:t>
            </a:r>
          </a:p>
          <a:p>
            <a:r>
              <a:rPr lang="en-US" dirty="0"/>
              <a:t>Show User Nutrition information consumption (Calories, Carbohydrates, Protein, Sugar, Fat and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192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9D8E-2DDE-EEF0-EEC1-FBB8886D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148" y="0"/>
            <a:ext cx="9905998" cy="1478570"/>
          </a:xfrm>
        </p:spPr>
        <p:txBody>
          <a:bodyPr/>
          <a:lstStyle/>
          <a:p>
            <a:r>
              <a:rPr lang="en-US" dirty="0"/>
              <a:t>Views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B760-F6B1-8C5A-46AB-719F4A0D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42204"/>
            <a:ext cx="9905999" cy="4899803"/>
          </a:xfrm>
        </p:spPr>
        <p:txBody>
          <a:bodyPr>
            <a:normAutofit/>
          </a:bodyPr>
          <a:lstStyle/>
          <a:p>
            <a:r>
              <a:rPr lang="en-US" sz="1400" dirty="0"/>
              <a:t>1 – User Profile</a:t>
            </a:r>
          </a:p>
          <a:p>
            <a:pPr lvl="1"/>
            <a:r>
              <a:rPr lang="en-US" sz="1000" dirty="0"/>
              <a:t>User register information such as age, weight, Allergies, Vegetarian or not</a:t>
            </a:r>
          </a:p>
          <a:p>
            <a:r>
              <a:rPr lang="en-US" sz="1400" dirty="0"/>
              <a:t>2 – Pantry/Fridge Registration</a:t>
            </a:r>
          </a:p>
          <a:p>
            <a:pPr lvl="1"/>
            <a:r>
              <a:rPr lang="en-US" sz="1000" dirty="0"/>
              <a:t>User register the list of food they have in their pantry/fridge</a:t>
            </a:r>
          </a:p>
          <a:p>
            <a:r>
              <a:rPr lang="en-US" sz="1400" dirty="0"/>
              <a:t>3-Search recipes</a:t>
            </a:r>
          </a:p>
          <a:p>
            <a:pPr lvl="1"/>
            <a:r>
              <a:rPr lang="en-US" sz="1000" dirty="0"/>
              <a:t>Allow user to search for recipes based on their fridge/Pantry or any type of recipe based on their input</a:t>
            </a:r>
          </a:p>
          <a:p>
            <a:r>
              <a:rPr lang="en-US" sz="1400" dirty="0"/>
              <a:t>4- Recipes Description</a:t>
            </a:r>
          </a:p>
          <a:p>
            <a:pPr lvl="1"/>
            <a:r>
              <a:rPr lang="en-US" sz="1000" dirty="0"/>
              <a:t>When a recipe is selected, the detail description of the recipe will be shown, including the ingredients, some nutrition facts and how to make it.</a:t>
            </a:r>
          </a:p>
          <a:p>
            <a:r>
              <a:rPr lang="en-US" sz="1400" dirty="0"/>
              <a:t>5 Dashboard/</a:t>
            </a:r>
            <a:r>
              <a:rPr lang="en-CA" sz="1100" b="1" i="0" dirty="0">
                <a:effectLst/>
                <a:latin typeface="Söhne"/>
              </a:rPr>
              <a:t>Nutrition &amp; Health Tracker</a:t>
            </a:r>
            <a:r>
              <a:rPr lang="en-CA" sz="11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CA" sz="1000" dirty="0">
                <a:solidFill>
                  <a:srgbClr val="D1D5DB"/>
                </a:solidFill>
                <a:latin typeface="Söhne"/>
              </a:rPr>
              <a:t>Display some information based on the recipes selected, quantity of calories consumed, quantity of proteins, carbohydrates and etc..</a:t>
            </a:r>
            <a:endParaRPr lang="en-US" sz="1000" dirty="0"/>
          </a:p>
          <a:p>
            <a:r>
              <a:rPr lang="en-US" sz="1400" dirty="0"/>
              <a:t>6 </a:t>
            </a:r>
            <a:r>
              <a:rPr lang="en-CA" sz="1400" dirty="0"/>
              <a:t>Shopping List View:</a:t>
            </a:r>
          </a:p>
          <a:p>
            <a:pPr lvl="1"/>
            <a:r>
              <a:rPr lang="en-CA" sz="1000" b="0" i="0" dirty="0">
                <a:solidFill>
                  <a:srgbClr val="D1D5DB"/>
                </a:solidFill>
                <a:effectLst/>
                <a:latin typeface="Söhne"/>
              </a:rPr>
              <a:t>Display a list of items that mus</a:t>
            </a:r>
            <a:r>
              <a:rPr lang="en-CA" sz="1000" dirty="0">
                <a:solidFill>
                  <a:srgbClr val="D1D5DB"/>
                </a:solidFill>
                <a:latin typeface="Söhne"/>
              </a:rPr>
              <a:t>t be bought based on the meal planning and the missing items from the pantry </a:t>
            </a:r>
            <a:endParaRPr lang="en-US" sz="10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1400" dirty="0"/>
              <a:t>7 </a:t>
            </a:r>
            <a:r>
              <a:rPr lang="en-CA" sz="1400" dirty="0"/>
              <a:t>Meal Planning Calendar</a:t>
            </a:r>
          </a:p>
          <a:p>
            <a:pPr lvl="1"/>
            <a:r>
              <a:rPr lang="en-CA" sz="1000" dirty="0">
                <a:solidFill>
                  <a:srgbClr val="D1D5DB"/>
                </a:solidFill>
                <a:latin typeface="Söhne"/>
              </a:rPr>
              <a:t>Allow user to schedule meals  in a calendar.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69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A26C-C49D-1A1C-DC25-7424BFFD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20" y="74185"/>
            <a:ext cx="9905998" cy="1478570"/>
          </a:xfrm>
        </p:spPr>
        <p:txBody>
          <a:bodyPr/>
          <a:lstStyle/>
          <a:p>
            <a:r>
              <a:rPr lang="en-US" dirty="0"/>
              <a:t>Possible Extensions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0239-320B-970C-AD7B-4766D623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2755"/>
            <a:ext cx="9905999" cy="423844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Use Retrofit package to Fetch API and make Http Requests -&gt; Call </a:t>
            </a:r>
            <a:r>
              <a:rPr lang="en-US" dirty="0" err="1"/>
              <a:t>Spoonacular</a:t>
            </a:r>
            <a:r>
              <a:rPr lang="en-US" dirty="0"/>
              <a:t> API to receive list of recipes, recipe details and ingredient information</a:t>
            </a:r>
          </a:p>
          <a:p>
            <a:r>
              <a:rPr lang="en-US" dirty="0" err="1"/>
              <a:t>Assync</a:t>
            </a:r>
            <a:r>
              <a:rPr lang="en-US" dirty="0"/>
              <a:t>/Await/</a:t>
            </a:r>
            <a:r>
              <a:rPr lang="en-US" dirty="0" err="1"/>
              <a:t>Promisses</a:t>
            </a:r>
            <a:r>
              <a:rPr lang="en-US" dirty="0"/>
              <a:t> to handle data from API </a:t>
            </a:r>
          </a:p>
          <a:p>
            <a:r>
              <a:rPr lang="en-US" dirty="0"/>
              <a:t>Use GSON package to Convert Json to Objects -&gt; Convert Json </a:t>
            </a:r>
            <a:r>
              <a:rPr lang="en-US" dirty="0" err="1"/>
              <a:t>fromat</a:t>
            </a:r>
            <a:r>
              <a:rPr lang="en-US" dirty="0"/>
              <a:t> response from </a:t>
            </a:r>
            <a:r>
              <a:rPr lang="en-US" dirty="0" err="1"/>
              <a:t>Spoonacular</a:t>
            </a:r>
            <a:r>
              <a:rPr lang="en-US" dirty="0"/>
              <a:t> API and transform into an object</a:t>
            </a:r>
          </a:p>
          <a:p>
            <a:r>
              <a:rPr lang="en-US" dirty="0"/>
              <a:t>Use Picasso Package Dynamic Images and Videos -&gt; handle dynamic images to display images based </a:t>
            </a:r>
            <a:r>
              <a:rPr lang="en-US" dirty="0" err="1"/>
              <a:t>oon</a:t>
            </a:r>
            <a:r>
              <a:rPr lang="en-US" dirty="0"/>
              <a:t> links</a:t>
            </a:r>
          </a:p>
          <a:p>
            <a:r>
              <a:rPr lang="en-US" dirty="0"/>
              <a:t>Bottom Drawer and Navigation Bar</a:t>
            </a:r>
          </a:p>
          <a:p>
            <a:r>
              <a:rPr lang="en-US" dirty="0"/>
              <a:t>Use </a:t>
            </a:r>
            <a:r>
              <a:rPr lang="en-US" dirty="0" err="1"/>
              <a:t>AnyCharts</a:t>
            </a:r>
            <a:r>
              <a:rPr lang="en-US" dirty="0"/>
              <a:t> for Widgets for dashboard (Charts, Progress tracker) -&gt; Use charts to build a dashboard for user information</a:t>
            </a:r>
          </a:p>
          <a:p>
            <a:r>
              <a:rPr lang="en-US" dirty="0"/>
              <a:t>Recipes may be uploaded by user (Images or Videos)</a:t>
            </a:r>
          </a:p>
          <a:p>
            <a:r>
              <a:rPr lang="en-US" dirty="0"/>
              <a:t>Animations </a:t>
            </a:r>
          </a:p>
          <a:p>
            <a:r>
              <a:rPr lang="en-US" dirty="0"/>
              <a:t>Calendar integration</a:t>
            </a:r>
          </a:p>
          <a:p>
            <a:r>
              <a:rPr lang="en-US" dirty="0"/>
              <a:t>Slide Show</a:t>
            </a:r>
          </a:p>
          <a:p>
            <a:r>
              <a:rPr lang="en-US" dirty="0"/>
              <a:t>Reminders</a:t>
            </a:r>
          </a:p>
          <a:p>
            <a:r>
              <a:rPr lang="en-US" dirty="0"/>
              <a:t>Share Recipe -&gt; Email Integration (SMT Relay)</a:t>
            </a:r>
          </a:p>
          <a:p>
            <a:r>
              <a:rPr lang="en-US" dirty="0"/>
              <a:t>User Locations -&gt;( Show nearest shops)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27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</TotalTime>
  <Words>357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Söhne</vt:lpstr>
      <vt:lpstr>Tw Cen MT</vt:lpstr>
      <vt:lpstr>Circuit</vt:lpstr>
      <vt:lpstr>Pantry &amp; Nutrition App</vt:lpstr>
      <vt:lpstr>Brief Description</vt:lpstr>
      <vt:lpstr>Views</vt:lpstr>
      <vt:lpstr>Possible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Pantry &amp; Nutrition App</dc:title>
  <dc:creator>Thiago Ganem</dc:creator>
  <cp:lastModifiedBy>Thiago Ganem</cp:lastModifiedBy>
  <cp:revision>10</cp:revision>
  <dcterms:created xsi:type="dcterms:W3CDTF">2023-09-22T18:11:23Z</dcterms:created>
  <dcterms:modified xsi:type="dcterms:W3CDTF">2023-10-03T02:35:08Z</dcterms:modified>
</cp:coreProperties>
</file>