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1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0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76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41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2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0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1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C3BBA-D0BA-D8A6-0646-E9A069A0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3" y="2579129"/>
            <a:ext cx="4709550" cy="343314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Medicine management &amp;</a:t>
            </a:r>
            <a:br>
              <a:rPr lang="en-US" altLang="ko-KR" dirty="0"/>
            </a:br>
            <a:r>
              <a:rPr lang="en-US" altLang="ko-KR" dirty="0"/>
              <a:t>Bill management</a:t>
            </a:r>
            <a:endParaRPr lang="ko-KR" alt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BCFD5-F079-0757-36AF-F31BD92F0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293427"/>
            <a:ext cx="4452371" cy="139207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Two Ideas about App</a:t>
            </a:r>
            <a:endParaRPr lang="ko-KR" altLang="en-US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6192BFAC-AC03-B77E-7F94-60192144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66" b="-2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6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BC7C-D083-8EBA-ECD0-F0CF8883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Medicine Management App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8D1D-3152-6729-78C5-6A6C358B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app provide these possible functions :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Adding medicine information which user intakes the medicine including how long, and what time the user should take.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Alarm function based on the information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Provides recommended medicine list based on user’s symptom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Displaying map of location of pharmacy near the user’s location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5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E58E-A0B5-544E-5EF7-77A621DB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Bill Management App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13BD-12C1-1D36-D57C-2E4F36FD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app provide these possible functions :</a:t>
            </a:r>
          </a:p>
          <a:p>
            <a:pPr marL="457200" indent="-457200">
              <a:buAutoNum type="arabicPeriod"/>
            </a:pPr>
            <a:r>
              <a:rPr lang="en-US" altLang="ko-KR" dirty="0"/>
              <a:t>Taking photo of the bill and inputting some information (e.g., Warrant Period)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dirty="0"/>
              <a:t>Calander and list of the bills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Managing the history of subscription services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dirty="0"/>
              <a:t>Displaying graphs about their expenditure</a:t>
            </a:r>
          </a:p>
          <a:p>
            <a:pPr marL="457200" indent="-457200">
              <a:buAutoNum type="arabicPeriod"/>
            </a:pPr>
            <a:r>
              <a:rPr lang="en-US" altLang="ko-KR" dirty="0"/>
              <a:t>Alarming of expiration</a:t>
            </a:r>
          </a:p>
        </p:txBody>
      </p:sp>
    </p:spTree>
    <p:extLst>
      <p:ext uri="{BB962C8B-B14F-4D97-AF65-F5344CB8AC3E}">
        <p14:creationId xmlns:p14="http://schemas.microsoft.com/office/powerpoint/2010/main" val="3936994632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Bierstadt</vt:lpstr>
      <vt:lpstr>BevelVTI</vt:lpstr>
      <vt:lpstr>Medicine management &amp; Bill management</vt:lpstr>
      <vt:lpstr>Medicine Management App</vt:lpstr>
      <vt:lpstr>Bill Management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Medicine management &amp; Bill management</dc:title>
  <dc:creator>Kim, Jaycee</dc:creator>
  <cp:lastModifiedBy>Kim, Jaycee</cp:lastModifiedBy>
  <cp:revision>3</cp:revision>
  <dcterms:created xsi:type="dcterms:W3CDTF">2023-09-24T21:14:45Z</dcterms:created>
  <dcterms:modified xsi:type="dcterms:W3CDTF">2023-09-24T21:25:46Z</dcterms:modified>
</cp:coreProperties>
</file>