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70" r:id="rId13"/>
    <p:sldId id="266" r:id="rId14"/>
    <p:sldId id="265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1" name="타원 30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037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4760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57075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945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9" name="타원 38"/>
          <p:cNvSpPr/>
          <p:nvPr/>
        </p:nvSpPr>
        <p:spPr>
          <a:xfrm>
            <a:off x="577442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9406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122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937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11980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9210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732360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1056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47" name="타원 46"/>
          <p:cNvSpPr/>
          <p:nvPr/>
        </p:nvSpPr>
        <p:spPr>
          <a:xfrm>
            <a:off x="8936023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855666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831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90978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9999133" y="565264"/>
            <a:ext cx="406400" cy="53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2"/>
          </p:cNvCxnSpPr>
          <p:nvPr/>
        </p:nvCxnSpPr>
        <p:spPr>
          <a:xfrm flipH="1">
            <a:off x="973667" y="565264"/>
            <a:ext cx="82050" cy="73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930400" y="2153689"/>
            <a:ext cx="6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753986" y="3175462"/>
            <a:ext cx="1094352" cy="422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766" y="130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68933" y="111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647" y="2016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3265" y="3629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보기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12077" y="1137454"/>
            <a:ext cx="562344" cy="46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6425" y="162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검색기능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281579" y="343128"/>
            <a:ext cx="946966" cy="2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0592" y="1879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페이지</a:t>
            </a:r>
          </a:p>
        </p:txBody>
      </p:sp>
      <p:sp>
        <p:nvSpPr>
          <p:cNvPr id="2" name="타원 1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64" name="타원 63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1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타원 32"/>
          <p:cNvSpPr/>
          <p:nvPr/>
        </p:nvSpPr>
        <p:spPr>
          <a:xfrm>
            <a:off x="2446710" y="1689781"/>
            <a:ext cx="2111788" cy="193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55131" y="2046393"/>
            <a:ext cx="494946" cy="62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25165" y="2617179"/>
            <a:ext cx="1154877" cy="99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3" y="661570"/>
            <a:ext cx="1162190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017520" y="3721850"/>
            <a:ext cx="1130530" cy="374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26" name="타원 25"/>
          <p:cNvSpPr/>
          <p:nvPr/>
        </p:nvSpPr>
        <p:spPr>
          <a:xfrm>
            <a:off x="4025288" y="3937100"/>
            <a:ext cx="245524" cy="2432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7762" y="4039328"/>
            <a:ext cx="753121" cy="449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32" y="4489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 변경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18176" y="1776240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8176" y="2467989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1823" y="3159738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18176" y="3851487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6285" y="1464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9176" y="215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2483" y="284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2483" y="3537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 날짜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23" y="5293552"/>
            <a:ext cx="8790681" cy="58275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56217" y="4931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연동계정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10" y="5372889"/>
            <a:ext cx="1126814" cy="461241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9237672" y="3303010"/>
            <a:ext cx="449114" cy="385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9573798" y="3159738"/>
            <a:ext cx="600980" cy="31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74778" y="28370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 변경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28257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8" y="2121440"/>
            <a:ext cx="7967448" cy="37124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42" name="타원 4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413464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42" name="타원 4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회원 탈퇴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4042372" y="5375028"/>
            <a:ext cx="1920240" cy="6899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탈퇴하기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9703" y="5375028"/>
            <a:ext cx="1225126" cy="6899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8045" y="2343589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정말 탈퇴하시겠습니까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7105" y="3237051"/>
            <a:ext cx="4247804" cy="5369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7145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0247" y="980902"/>
            <a:ext cx="4887884" cy="55612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72000" y="3930134"/>
            <a:ext cx="3366655" cy="2294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172305" y="174031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85491" y="17993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607" y="118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5468" y="176587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65468" y="234302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135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71018" y="2902928"/>
            <a:ext cx="237744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004655" y="3751410"/>
            <a:ext cx="4299066" cy="10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5468" y="4468984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회원가입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71018" y="5202598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카카오톡</a:t>
            </a:r>
            <a:r>
              <a:rPr lang="ko-KR" altLang="en-US" sz="1200" dirty="0"/>
              <a:t> 간편 회원가입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70785" y="33583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 찾기 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12123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30646" y="17618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730646" y="140334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6894" y="664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0646" y="1034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30646" y="2280342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30646" y="1911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30646" y="313597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30646" y="27666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0646" y="405788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30646" y="3688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30646" y="497979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30646" y="4610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30646" y="590170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730646" y="5532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232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30646" y="17618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00455" y="2274454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51869" y="1243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640" y="1905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00455" y="3164561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51640" y="2782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7625" y="5362169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24923" y="5362168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00455" y="412495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00455" y="3755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49528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61626" y="143231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677720" y="60105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239606" y="14877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12" name="타원 11"/>
          <p:cNvSpPr/>
          <p:nvPr/>
        </p:nvSpPr>
        <p:spPr>
          <a:xfrm>
            <a:off x="8881383" y="148774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801026" y="285241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87830" y="148773"/>
            <a:ext cx="1198250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 페이지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0789920" y="374073"/>
            <a:ext cx="144087" cy="831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47672" y="124597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82860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152364" y="6636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회원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6134" y="6618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43469" y="1390736"/>
            <a:ext cx="3092334" cy="2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검색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45763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457639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90787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90787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131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661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30514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683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691563" y="463114"/>
            <a:ext cx="13546" cy="74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94817" y="11816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1498094" y="565264"/>
            <a:ext cx="77821" cy="640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83006" y="130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637751" y="476591"/>
            <a:ext cx="1399228" cy="70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90207" y="13472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찜한</a:t>
            </a:r>
            <a:r>
              <a:rPr lang="ko-KR" altLang="en-US" dirty="0"/>
              <a:t> 게시물만 정렬해서 보여주기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>
            <a:endCxn id="69" idx="0"/>
          </p:cNvCxnSpPr>
          <p:nvPr/>
        </p:nvCxnSpPr>
        <p:spPr>
          <a:xfrm flipH="1">
            <a:off x="10760377" y="463114"/>
            <a:ext cx="173631" cy="125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086" y="17165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</a:t>
            </a:r>
            <a:r>
              <a:rPr lang="ko-KR" altLang="en-US" dirty="0" err="1"/>
              <a:t>정보보기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30436" y="2234570"/>
            <a:ext cx="382386" cy="516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38505" y="2751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5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3629" y="1298863"/>
            <a:ext cx="4526818" cy="427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4567" y="3559728"/>
            <a:ext cx="2390293" cy="138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015591" y="4397432"/>
            <a:ext cx="1999860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7123" y="5156311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60130" y="5156311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닫기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94567" y="1311212"/>
            <a:ext cx="2390293" cy="221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702982" y="5162053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</a:t>
            </a:r>
          </a:p>
        </p:txBody>
      </p:sp>
      <p:sp>
        <p:nvSpPr>
          <p:cNvPr id="6" name="타원 5"/>
          <p:cNvSpPr/>
          <p:nvPr/>
        </p:nvSpPr>
        <p:spPr>
          <a:xfrm>
            <a:off x="9937930" y="1068717"/>
            <a:ext cx="547072" cy="4783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  <a:endParaRPr lang="en-US" altLang="ko-KR" sz="800" dirty="0"/>
          </a:p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신고</a:t>
            </a:r>
          </a:p>
        </p:txBody>
      </p:sp>
    </p:spTree>
    <p:extLst>
      <p:ext uri="{BB962C8B-B14F-4D97-AF65-F5344CB8AC3E}">
        <p14:creationId xmlns:p14="http://schemas.microsoft.com/office/powerpoint/2010/main" val="2805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414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571" y="424331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3198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3198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845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599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466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466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5113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867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734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734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3381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766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73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924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905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13614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834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44658" y="839336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3547" y="3865093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50248" y="3858161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99468" y="3863555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254134" y="280359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54868" y="3078278"/>
            <a:ext cx="2162894" cy="47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581" y="3584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프로필 사진 변경</a:t>
            </a:r>
          </a:p>
        </p:txBody>
      </p:sp>
      <p:sp>
        <p:nvSpPr>
          <p:cNvPr id="94" name="타원 93"/>
          <p:cNvSpPr/>
          <p:nvPr/>
        </p:nvSpPr>
        <p:spPr>
          <a:xfrm>
            <a:off x="9865044" y="2118043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10184099" y="1900913"/>
            <a:ext cx="823588" cy="445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964985" y="16631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배경사진</a:t>
            </a:r>
            <a:endParaRPr lang="en-US" altLang="ko-KR" dirty="0"/>
          </a:p>
          <a:p>
            <a:r>
              <a:rPr lang="ko-KR" altLang="en-US" dirty="0"/>
              <a:t>변경</a:t>
            </a:r>
          </a:p>
        </p:txBody>
      </p:sp>
      <p:sp>
        <p:nvSpPr>
          <p:cNvPr id="62" name="타원 61"/>
          <p:cNvSpPr/>
          <p:nvPr/>
        </p:nvSpPr>
        <p:spPr>
          <a:xfrm>
            <a:off x="6473325" y="3229615"/>
            <a:ext cx="242639" cy="219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62" idx="4"/>
          </p:cNvCxnSpPr>
          <p:nvPr/>
        </p:nvCxnSpPr>
        <p:spPr>
          <a:xfrm flipH="1">
            <a:off x="6196117" y="3449467"/>
            <a:ext cx="398528" cy="46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94054" y="38431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자기소개 수정</a:t>
            </a:r>
          </a:p>
        </p:txBody>
      </p:sp>
      <p:sp>
        <p:nvSpPr>
          <p:cNvPr id="67" name="타원 66"/>
          <p:cNvSpPr/>
          <p:nvPr/>
        </p:nvSpPr>
        <p:spPr>
          <a:xfrm>
            <a:off x="7290060" y="2901159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지도</a:t>
            </a:r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6464198" y="2581177"/>
            <a:ext cx="995384" cy="60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78602" y="2286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273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08929" y="327718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얻지 못한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 err="1"/>
              <a:t>획득조건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608929" y="3592649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갖고있는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/>
              <a:t>획득 날짜</a:t>
            </a:r>
            <a:r>
              <a:rPr lang="en-US" altLang="ko-KR" dirty="0"/>
              <a:t>: </a:t>
            </a:r>
          </a:p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88699" y="5994163"/>
            <a:ext cx="1597429" cy="51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 설정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20176" y="1327720"/>
            <a:ext cx="154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751205" y="2896882"/>
            <a:ext cx="1416364" cy="15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0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79" y="1264884"/>
            <a:ext cx="3491484" cy="34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61" y="996677"/>
            <a:ext cx="3811377" cy="404071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5981664" y="278395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049458" y="368526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50636" y="369164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79" idx="6"/>
          </p:cNvCxnSpPr>
          <p:nvPr/>
        </p:nvCxnSpPr>
        <p:spPr>
          <a:xfrm>
            <a:off x="7918315" y="3866987"/>
            <a:ext cx="1950963" cy="20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51698" y="410367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해당 날짜 게시물 보기</a:t>
            </a:r>
          </a:p>
        </p:txBody>
      </p:sp>
    </p:spTree>
    <p:extLst>
      <p:ext uri="{BB962C8B-B14F-4D97-AF65-F5344CB8AC3E}">
        <p14:creationId xmlns:p14="http://schemas.microsoft.com/office/powerpoint/2010/main" val="25629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366" y="1941818"/>
            <a:ext cx="4455268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사진을 업로드 해주세요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366" y="4410089"/>
            <a:ext cx="4455268" cy="826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68366" y="5618029"/>
            <a:ext cx="4455268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6693" y="5290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sz="1200" dirty="0"/>
              <a:t>태그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2266" y="404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0826" y="6222941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작성하기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753" y="6222940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83668" y="5865779"/>
            <a:ext cx="1566153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983" y="55060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요청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687678" y="6201382"/>
            <a:ext cx="1152229" cy="21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57318" y="59534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페이지로 돌아가기</a:t>
            </a:r>
          </a:p>
        </p:txBody>
      </p:sp>
      <p:sp>
        <p:nvSpPr>
          <p:cNvPr id="25" name="타원 24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8" name="타원 27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32" name="타원 3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8366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83311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65" y="837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1215" y="808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여행 날짜</a:t>
            </a:r>
          </a:p>
        </p:txBody>
      </p:sp>
    </p:spTree>
    <p:extLst>
      <p:ext uri="{BB962C8B-B14F-4D97-AF65-F5344CB8AC3E}">
        <p14:creationId xmlns:p14="http://schemas.microsoft.com/office/powerpoint/2010/main" val="155360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531</Words>
  <Application>Microsoft Office PowerPoint</Application>
  <PresentationFormat>와이드스크린</PresentationFormat>
  <Paragraphs>341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김선진</cp:lastModifiedBy>
  <cp:revision>21</cp:revision>
  <dcterms:created xsi:type="dcterms:W3CDTF">2021-09-29T11:53:51Z</dcterms:created>
  <dcterms:modified xsi:type="dcterms:W3CDTF">2021-09-30T13:35:31Z</dcterms:modified>
</cp:coreProperties>
</file>