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70" r:id="rId11"/>
    <p:sldId id="266" r:id="rId12"/>
    <p:sldId id="265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B708-8D72-4D20-B763-42FE681C87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1" name="타원 30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5037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44760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57075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945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9" name="타원 38"/>
          <p:cNvSpPr/>
          <p:nvPr/>
        </p:nvSpPr>
        <p:spPr>
          <a:xfrm>
            <a:off x="577442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69406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122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2937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11980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9210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8732360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71056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47" name="타원 46"/>
          <p:cNvSpPr/>
          <p:nvPr/>
        </p:nvSpPr>
        <p:spPr>
          <a:xfrm>
            <a:off x="8936023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8855666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52831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90978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9999133" y="565264"/>
            <a:ext cx="406400" cy="535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" idx="2"/>
          </p:cNvCxnSpPr>
          <p:nvPr/>
        </p:nvCxnSpPr>
        <p:spPr>
          <a:xfrm flipH="1">
            <a:off x="973667" y="565264"/>
            <a:ext cx="82050" cy="73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930400" y="2153689"/>
            <a:ext cx="626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1753986" y="3175462"/>
            <a:ext cx="1094352" cy="422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5766" y="13056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페이지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68933" y="11101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 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647" y="20169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3265" y="36294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게시물 보기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5212077" y="1137454"/>
            <a:ext cx="562344" cy="46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66425" y="1626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검색기능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281579" y="343128"/>
            <a:ext cx="946966" cy="24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0592" y="1879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페이지</a:t>
            </a:r>
          </a:p>
        </p:txBody>
      </p:sp>
      <p:sp>
        <p:nvSpPr>
          <p:cNvPr id="2" name="타원 1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64" name="타원 63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2E95973-E8FB-4762-B555-18B2ADC2ECB1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</p:spTree>
    <p:extLst>
      <p:ext uri="{BB962C8B-B14F-4D97-AF65-F5344CB8AC3E}">
        <p14:creationId xmlns:p14="http://schemas.microsoft.com/office/powerpoint/2010/main" val="252016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042372" y="5375028"/>
            <a:ext cx="1920240" cy="6899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탈퇴하기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39703" y="5375028"/>
            <a:ext cx="1225126" cy="6899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8045" y="2343589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정말 탈퇴하시겠습니까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7105" y="3237051"/>
            <a:ext cx="4247804" cy="5369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 </a:t>
            </a:r>
            <a:r>
              <a:rPr lang="ko-KR" altLang="en-US" dirty="0"/>
              <a:t>입력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8602" y="439471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작성한 데이터 모두 삭제하기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33453" y="4440382"/>
            <a:ext cx="304800" cy="2682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4">
            <a:extLst>
              <a:ext uri="{FF2B5EF4-FFF2-40B4-BE49-F238E27FC236}">
                <a16:creationId xmlns:a16="http://schemas.microsoft.com/office/drawing/2014/main" id="{DB591C44-7F5D-44DE-A7F0-80337E62573F}"/>
              </a:ext>
            </a:extLst>
          </p:cNvPr>
          <p:cNvSpPr/>
          <p:nvPr/>
        </p:nvSpPr>
        <p:spPr>
          <a:xfrm>
            <a:off x="5308559" y="666663"/>
            <a:ext cx="1296522" cy="3547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 탈퇴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75">
            <a:extLst>
              <a:ext uri="{FF2B5EF4-FFF2-40B4-BE49-F238E27FC236}">
                <a16:creationId xmlns:a16="http://schemas.microsoft.com/office/drawing/2014/main" id="{6553B8F6-C6EA-454D-92D1-22BACE6C5E4E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5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0247" y="980902"/>
            <a:ext cx="4887884" cy="55612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72000" y="3930134"/>
            <a:ext cx="3366655" cy="2294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172305" y="174031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607" y="1188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65468" y="176587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965468" y="234302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135" y="2651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71018" y="2902928"/>
            <a:ext cx="237744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004655" y="3751410"/>
            <a:ext cx="4299066" cy="10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5468" y="4468984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 회원가입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971018" y="5202598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카카오톡</a:t>
            </a:r>
            <a:r>
              <a:rPr lang="ko-KR" altLang="en-US" sz="1200" dirty="0"/>
              <a:t> 간편 회원가입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70785" y="335834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아이디 찾기 비밀번호 찾기</a:t>
            </a:r>
          </a:p>
        </p:txBody>
      </p:sp>
      <p:sp>
        <p:nvSpPr>
          <p:cNvPr id="17" name="모서리가 둥근 직사각형 75">
            <a:extLst>
              <a:ext uri="{FF2B5EF4-FFF2-40B4-BE49-F238E27FC236}">
                <a16:creationId xmlns:a16="http://schemas.microsoft.com/office/drawing/2014/main" id="{D50B8C3E-70EF-4FAB-A447-F48CBAE57C93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3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730646" y="140334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86894" y="664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0646" y="1034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30646" y="2280342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30646" y="1911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30646" y="313597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730646" y="27666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30646" y="405788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30646" y="3688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30646" y="497979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30646" y="4610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30646" y="590170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730646" y="5532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생년월일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569920" y="6532665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37653" y="6532665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21" name="모서리가 둥근 직사각형 75">
            <a:extLst>
              <a:ext uri="{FF2B5EF4-FFF2-40B4-BE49-F238E27FC236}">
                <a16:creationId xmlns:a16="http://schemas.microsoft.com/office/drawing/2014/main" id="{C9219537-0CE3-41C9-A1A2-8E3D84B5E787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26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00455" y="2274454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51869" y="1243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640" y="1905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00455" y="3164561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51640" y="2782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7625" y="5362169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24923" y="5362168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00455" y="412495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00455" y="37556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15" name="모서리가 둥근 직사각형 75">
            <a:extLst>
              <a:ext uri="{FF2B5EF4-FFF2-40B4-BE49-F238E27FC236}">
                <a16:creationId xmlns:a16="http://schemas.microsoft.com/office/drawing/2014/main" id="{D72ACCEE-EA0F-4946-9F72-24920BD9F337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28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386045" y="166255"/>
            <a:ext cx="1239784" cy="3334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 페이지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22109" y="535706"/>
            <a:ext cx="144087" cy="831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29837" y="13549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이동</a:t>
            </a:r>
          </a:p>
        </p:txBody>
      </p:sp>
      <p:sp>
        <p:nvSpPr>
          <p:cNvPr id="51" name="모서리가 둥근 직사각형 75">
            <a:extLst>
              <a:ext uri="{FF2B5EF4-FFF2-40B4-BE49-F238E27FC236}">
                <a16:creationId xmlns:a16="http://schemas.microsoft.com/office/drawing/2014/main" id="{79AF23B7-9BC5-4775-8FC1-04E055D3776D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96AB2B4-D606-402E-B917-036691B697CC}"/>
              </a:ext>
            </a:extLst>
          </p:cNvPr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92C563E-48BE-4C42-96B9-45C2788CD0A0}"/>
              </a:ext>
            </a:extLst>
          </p:cNvPr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BD954A4-391C-4B1D-A2F4-67283A243E52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57" name="모서리가 둥근 직사각형 58">
            <a:extLst>
              <a:ext uri="{FF2B5EF4-FFF2-40B4-BE49-F238E27FC236}">
                <a16:creationId xmlns:a16="http://schemas.microsoft.com/office/drawing/2014/main" id="{748505FD-B9AD-458C-9CBF-F7FD94BA92C2}"/>
              </a:ext>
            </a:extLst>
          </p:cNvPr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58" name="모서리가 둥근 직사각형 6">
            <a:extLst>
              <a:ext uri="{FF2B5EF4-FFF2-40B4-BE49-F238E27FC236}">
                <a16:creationId xmlns:a16="http://schemas.microsoft.com/office/drawing/2014/main" id="{DEE6E90D-58DA-41FF-92FD-553283F6C44A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2C19ADE-59C8-4B81-BE04-F1CB51A055B8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20">
            <a:extLst>
              <a:ext uri="{FF2B5EF4-FFF2-40B4-BE49-F238E27FC236}">
                <a16:creationId xmlns:a16="http://schemas.microsoft.com/office/drawing/2014/main" id="{C9C79102-A32D-4C42-8641-562C3E26E87E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77DD9FB-FDD3-487D-B086-F1D7D3BA81E2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BE06DCA-4154-4C94-8972-4D72C3EDBC22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23">
            <a:extLst>
              <a:ext uri="{FF2B5EF4-FFF2-40B4-BE49-F238E27FC236}">
                <a16:creationId xmlns:a16="http://schemas.microsoft.com/office/drawing/2014/main" id="{A818DD6A-61E6-4EF3-8CD7-82E51ABB1F9A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860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0892" y="6727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243469" y="1390736"/>
            <a:ext cx="3092334" cy="241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검색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17762" y="4007403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45763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457639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90787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90787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06131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3661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430514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1683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1FA9E8-09E7-4FD2-B849-698395596E91}"/>
              </a:ext>
            </a:extLst>
          </p:cNvPr>
          <p:cNvCxnSpPr>
            <a:cxnSpLocks/>
          </p:cNvCxnSpPr>
          <p:nvPr/>
        </p:nvCxnSpPr>
        <p:spPr>
          <a:xfrm flipV="1">
            <a:off x="9003344" y="1543479"/>
            <a:ext cx="688219" cy="224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E85864-DEC2-4BEA-9215-7D5B974BD92D}"/>
              </a:ext>
            </a:extLst>
          </p:cNvPr>
          <p:cNvSpPr txBox="1"/>
          <p:nvPr/>
        </p:nvSpPr>
        <p:spPr>
          <a:xfrm>
            <a:off x="9282854" y="12442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 기능</a:t>
            </a:r>
            <a:endParaRPr lang="en-US" altLang="ko-KR" dirty="0"/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E01F8C96-6360-4121-8AEF-BFD76B2DCB1F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69" name="모서리가 둥근 직사각형 65">
            <a:extLst>
              <a:ext uri="{FF2B5EF4-FFF2-40B4-BE49-F238E27FC236}">
                <a16:creationId xmlns:a16="http://schemas.microsoft.com/office/drawing/2014/main" id="{74A5C908-63E5-4950-A931-F87731F44B4A}"/>
              </a:ext>
            </a:extLst>
          </p:cNvPr>
          <p:cNvSpPr/>
          <p:nvPr/>
        </p:nvSpPr>
        <p:spPr>
          <a:xfrm>
            <a:off x="5485857" y="188872"/>
            <a:ext cx="1233831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 페이지</a:t>
            </a:r>
          </a:p>
        </p:txBody>
      </p:sp>
      <p:sp>
        <p:nvSpPr>
          <p:cNvPr id="70" name="모서리가 둥근 직사각형 6">
            <a:extLst>
              <a:ext uri="{FF2B5EF4-FFF2-40B4-BE49-F238E27FC236}">
                <a16:creationId xmlns:a16="http://schemas.microsoft.com/office/drawing/2014/main" id="{61A6FCC5-41D8-453D-8E68-08A47306C9D4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031D912-8365-4BBF-901D-139FF2F28F76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945301B8-A6E3-4FF3-AFD5-6646DE4C5A96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CBA6BB6-C4B7-4E1B-B1F2-4B4F46956F30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2BCE8-5D56-431B-AB5B-F597E7BE7049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3">
            <a:extLst>
              <a:ext uri="{FF2B5EF4-FFF2-40B4-BE49-F238E27FC236}">
                <a16:creationId xmlns:a16="http://schemas.microsoft.com/office/drawing/2014/main" id="{3A03F3D4-8075-47D9-BBAD-C2AE198142B1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8716D4-E172-4787-A20D-BC2098DE66A2}"/>
              </a:ext>
            </a:extLst>
          </p:cNvPr>
          <p:cNvSpPr/>
          <p:nvPr/>
        </p:nvSpPr>
        <p:spPr>
          <a:xfrm>
            <a:off x="2675001" y="5481774"/>
            <a:ext cx="776476" cy="37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6F5C43A-C536-453C-ABF6-C82E3D97887A}"/>
              </a:ext>
            </a:extLst>
          </p:cNvPr>
          <p:cNvCxnSpPr>
            <a:cxnSpLocks/>
          </p:cNvCxnSpPr>
          <p:nvPr/>
        </p:nvCxnSpPr>
        <p:spPr>
          <a:xfrm flipH="1">
            <a:off x="2293600" y="2154223"/>
            <a:ext cx="762802" cy="34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285BC1-2573-4F42-AF1E-B502267F5D45}"/>
              </a:ext>
            </a:extLst>
          </p:cNvPr>
          <p:cNvSpPr txBox="1"/>
          <p:nvPr/>
        </p:nvSpPr>
        <p:spPr>
          <a:xfrm>
            <a:off x="1418276" y="2540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79D60-3F1C-489C-A091-3A7AFE172EF9}"/>
              </a:ext>
            </a:extLst>
          </p:cNvPr>
          <p:cNvSpPr txBox="1"/>
          <p:nvPr/>
        </p:nvSpPr>
        <p:spPr>
          <a:xfrm>
            <a:off x="6645006" y="166351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신고완료   </a:t>
            </a:r>
            <a:r>
              <a:rPr lang="en-US" altLang="ko-KR" dirty="0"/>
              <a:t> </a:t>
            </a:r>
            <a:r>
              <a:rPr lang="ko-KR" altLang="en-US" dirty="0"/>
              <a:t>신고횟수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26C305-EAAD-4AE8-A94D-0FA9C5F70B0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781011" y="2487152"/>
            <a:ext cx="792787" cy="887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D6DA9C-2BDF-46B1-889F-F6F7B501E442}"/>
              </a:ext>
            </a:extLst>
          </p:cNvPr>
          <p:cNvSpPr txBox="1"/>
          <p:nvPr/>
        </p:nvSpPr>
        <p:spPr>
          <a:xfrm>
            <a:off x="8957537" y="3410746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닉네임 정보가 있음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CEDDD57-95F1-486B-BD85-776F87BA559C}"/>
              </a:ext>
            </a:extLst>
          </p:cNvPr>
          <p:cNvSpPr/>
          <p:nvPr/>
        </p:nvSpPr>
        <p:spPr>
          <a:xfrm>
            <a:off x="7235068" y="5342237"/>
            <a:ext cx="866274" cy="388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0BE2EB4-881D-48F4-9F9D-118273ED8BF7}"/>
              </a:ext>
            </a:extLst>
          </p:cNvPr>
          <p:cNvSpPr/>
          <p:nvPr/>
        </p:nvSpPr>
        <p:spPr>
          <a:xfrm>
            <a:off x="8236413" y="5361087"/>
            <a:ext cx="12032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8404A2C-A9A1-4C7D-B2D3-5EAFD2B967F0}"/>
              </a:ext>
            </a:extLst>
          </p:cNvPr>
          <p:cNvSpPr/>
          <p:nvPr/>
        </p:nvSpPr>
        <p:spPr>
          <a:xfrm>
            <a:off x="9576921" y="5350572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신고완료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942FBE2-558C-49E8-A9C1-7F35758B6B2E}"/>
              </a:ext>
            </a:extLst>
          </p:cNvPr>
          <p:cNvSpPr/>
          <p:nvPr/>
        </p:nvSpPr>
        <p:spPr>
          <a:xfrm>
            <a:off x="10915222" y="5349613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신고횟수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47420A7-F49D-4266-904C-A15494542123}"/>
              </a:ext>
            </a:extLst>
          </p:cNvPr>
          <p:cNvSpPr/>
          <p:nvPr/>
        </p:nvSpPr>
        <p:spPr>
          <a:xfrm>
            <a:off x="7241159" y="5889101"/>
            <a:ext cx="866274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df132</a:t>
            </a:r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98AE6CE-D30D-4209-B419-208E2094887B}"/>
              </a:ext>
            </a:extLst>
          </p:cNvPr>
          <p:cNvSpPr/>
          <p:nvPr/>
        </p:nvSpPr>
        <p:spPr>
          <a:xfrm>
            <a:off x="8242504" y="5907951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악당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FDD489A-40B0-4A69-A1A4-5C9D6EF1C5C5}"/>
              </a:ext>
            </a:extLst>
          </p:cNvPr>
          <p:cNvSpPr/>
          <p:nvPr/>
        </p:nvSpPr>
        <p:spPr>
          <a:xfrm>
            <a:off x="9583012" y="5897436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35D838F-305E-428A-AD3B-588221D953C9}"/>
              </a:ext>
            </a:extLst>
          </p:cNvPr>
          <p:cNvSpPr/>
          <p:nvPr/>
        </p:nvSpPr>
        <p:spPr>
          <a:xfrm>
            <a:off x="10921313" y="5896477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B700DFE-7F23-46E4-AD85-F21E485AF654}"/>
              </a:ext>
            </a:extLst>
          </p:cNvPr>
          <p:cNvSpPr/>
          <p:nvPr/>
        </p:nvSpPr>
        <p:spPr>
          <a:xfrm>
            <a:off x="7250784" y="6388523"/>
            <a:ext cx="866274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id22</a:t>
            </a:r>
            <a:endParaRPr lang="ko-KR" altLang="en-US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1085F6B-98BD-48BF-9B61-C1A611CD5EBB}"/>
              </a:ext>
            </a:extLst>
          </p:cNvPr>
          <p:cNvSpPr/>
          <p:nvPr/>
        </p:nvSpPr>
        <p:spPr>
          <a:xfrm>
            <a:off x="8252129" y="6407373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무법자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1AA85175-F8FC-49D8-9A6D-68C0361BD911}"/>
              </a:ext>
            </a:extLst>
          </p:cNvPr>
          <p:cNvSpPr/>
          <p:nvPr/>
        </p:nvSpPr>
        <p:spPr>
          <a:xfrm>
            <a:off x="9592637" y="6396858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4CBD220-D903-49D0-B52A-BF599E3C3DB9}"/>
              </a:ext>
            </a:extLst>
          </p:cNvPr>
          <p:cNvSpPr/>
          <p:nvPr/>
        </p:nvSpPr>
        <p:spPr>
          <a:xfrm>
            <a:off x="10930938" y="6395899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9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0892" y="6727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17762" y="4007403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457639"/>
            <a:ext cx="174567" cy="191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457639"/>
            <a:ext cx="5370022" cy="1911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907875"/>
            <a:ext cx="174567" cy="191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907875"/>
            <a:ext cx="5370022" cy="1911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06131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3661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430514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1683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1FA9E8-09E7-4FD2-B849-698395596E91}"/>
              </a:ext>
            </a:extLst>
          </p:cNvPr>
          <p:cNvCxnSpPr>
            <a:cxnSpLocks/>
          </p:cNvCxnSpPr>
          <p:nvPr/>
        </p:nvCxnSpPr>
        <p:spPr>
          <a:xfrm>
            <a:off x="8407246" y="2073090"/>
            <a:ext cx="1096203" cy="529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E01F8C96-6360-4121-8AEF-BFD76B2DCB1F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69" name="모서리가 둥근 직사각형 65">
            <a:extLst>
              <a:ext uri="{FF2B5EF4-FFF2-40B4-BE49-F238E27FC236}">
                <a16:creationId xmlns:a16="http://schemas.microsoft.com/office/drawing/2014/main" id="{74A5C908-63E5-4950-A931-F87731F44B4A}"/>
              </a:ext>
            </a:extLst>
          </p:cNvPr>
          <p:cNvSpPr/>
          <p:nvPr/>
        </p:nvSpPr>
        <p:spPr>
          <a:xfrm>
            <a:off x="5485857" y="188872"/>
            <a:ext cx="1233831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 페이지</a:t>
            </a:r>
          </a:p>
        </p:txBody>
      </p:sp>
      <p:sp>
        <p:nvSpPr>
          <p:cNvPr id="70" name="모서리가 둥근 직사각형 6">
            <a:extLst>
              <a:ext uri="{FF2B5EF4-FFF2-40B4-BE49-F238E27FC236}">
                <a16:creationId xmlns:a16="http://schemas.microsoft.com/office/drawing/2014/main" id="{61A6FCC5-41D8-453D-8E68-08A47306C9D4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031D912-8365-4BBF-901D-139FF2F28F76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945301B8-A6E3-4FF3-AFD5-6646DE4C5A96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CBA6BB6-C4B7-4E1B-B1F2-4B4F46956F30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2BCE8-5D56-431B-AB5B-F597E7BE7049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3">
            <a:extLst>
              <a:ext uri="{FF2B5EF4-FFF2-40B4-BE49-F238E27FC236}">
                <a16:creationId xmlns:a16="http://schemas.microsoft.com/office/drawing/2014/main" id="{3A03F3D4-8075-47D9-BBAD-C2AE198142B1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D08BD-6742-46AD-8529-5A29C9522820}"/>
              </a:ext>
            </a:extLst>
          </p:cNvPr>
          <p:cNvSpPr txBox="1"/>
          <p:nvPr/>
        </p:nvSpPr>
        <p:spPr>
          <a:xfrm>
            <a:off x="4919420" y="139449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신고 요청된 게시글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FD45B-D007-4763-B9A3-F24EDBB94F01}"/>
              </a:ext>
            </a:extLst>
          </p:cNvPr>
          <p:cNvSpPr txBox="1"/>
          <p:nvPr/>
        </p:nvSpPr>
        <p:spPr>
          <a:xfrm>
            <a:off x="8891013" y="2728283"/>
            <a:ext cx="315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게시글을 상세페이지 링크</a:t>
            </a:r>
            <a:endParaRPr lang="en-US" altLang="ko-KR" dirty="0"/>
          </a:p>
          <a:p>
            <a:r>
              <a:rPr lang="ko-KR" altLang="en-US" dirty="0"/>
              <a:t>신고자</a:t>
            </a:r>
            <a:r>
              <a:rPr lang="en-US" altLang="ko-KR" dirty="0"/>
              <a:t>, </a:t>
            </a:r>
            <a:r>
              <a:rPr lang="ko-KR" altLang="en-US" dirty="0"/>
              <a:t>신고 사유</a:t>
            </a:r>
            <a:r>
              <a:rPr lang="en-US" altLang="ko-KR" dirty="0"/>
              <a:t>, </a:t>
            </a:r>
            <a:r>
              <a:rPr lang="ko-KR" altLang="en-US" dirty="0"/>
              <a:t>신고 날짜</a:t>
            </a:r>
            <a:endParaRPr lang="en-US" altLang="ko-KR" dirty="0"/>
          </a:p>
          <a:p>
            <a:r>
              <a:rPr lang="ko-KR" altLang="en-US" dirty="0"/>
              <a:t>날짜순으로 정렬</a:t>
            </a:r>
            <a:endParaRPr lang="en-US" altLang="ko-KR" dirty="0"/>
          </a:p>
          <a:p>
            <a:r>
              <a:rPr lang="ko-KR" altLang="en-US" dirty="0"/>
              <a:t>단 완료 </a:t>
            </a:r>
            <a:r>
              <a:rPr lang="ko-KR" altLang="en-US" dirty="0" err="1"/>
              <a:t>처리된건</a:t>
            </a:r>
            <a:r>
              <a:rPr lang="ko-KR" altLang="en-US" dirty="0"/>
              <a:t> 제외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DCCE584-3FDC-43BE-843C-3F33767D2E37}"/>
              </a:ext>
            </a:extLst>
          </p:cNvPr>
          <p:cNvCxnSpPr>
            <a:cxnSpLocks/>
          </p:cNvCxnSpPr>
          <p:nvPr/>
        </p:nvCxnSpPr>
        <p:spPr>
          <a:xfrm flipV="1">
            <a:off x="8342911" y="4419394"/>
            <a:ext cx="866360" cy="94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07E64F-583E-46C9-84D3-DB53786FF167}"/>
              </a:ext>
            </a:extLst>
          </p:cNvPr>
          <p:cNvSpPr txBox="1"/>
          <p:nvPr/>
        </p:nvSpPr>
        <p:spPr>
          <a:xfrm>
            <a:off x="9282854" y="42347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신고 완료 처리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F569EE6-24D3-4FC4-9483-4AD3287D5A9D}"/>
              </a:ext>
            </a:extLst>
          </p:cNvPr>
          <p:cNvSpPr/>
          <p:nvPr/>
        </p:nvSpPr>
        <p:spPr>
          <a:xfrm>
            <a:off x="2545680" y="5515750"/>
            <a:ext cx="1223231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완료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53AA529-2D12-4515-A45B-A2C38BABBB0A}"/>
              </a:ext>
            </a:extLst>
          </p:cNvPr>
          <p:cNvCxnSpPr>
            <a:cxnSpLocks/>
          </p:cNvCxnSpPr>
          <p:nvPr/>
        </p:nvCxnSpPr>
        <p:spPr>
          <a:xfrm flipH="1">
            <a:off x="2293600" y="2154223"/>
            <a:ext cx="762802" cy="34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EA367B-BB8F-4BCB-BC62-5CD006AEF495}"/>
              </a:ext>
            </a:extLst>
          </p:cNvPr>
          <p:cNvSpPr txBox="1"/>
          <p:nvPr/>
        </p:nvSpPr>
        <p:spPr>
          <a:xfrm>
            <a:off x="1418276" y="2540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987A262-4AEA-4BA5-87FB-66867C2D6AF4}"/>
              </a:ext>
            </a:extLst>
          </p:cNvPr>
          <p:cNvSpPr/>
          <p:nvPr/>
        </p:nvSpPr>
        <p:spPr>
          <a:xfrm>
            <a:off x="8236413" y="5361087"/>
            <a:ext cx="12032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E464FDC-9C87-4770-A2EC-4D92779FC69A}"/>
              </a:ext>
            </a:extLst>
          </p:cNvPr>
          <p:cNvSpPr/>
          <p:nvPr/>
        </p:nvSpPr>
        <p:spPr>
          <a:xfrm>
            <a:off x="9576921" y="5350572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신고완료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CEC7D44-2401-4002-8DFC-1CAEFB1D7136}"/>
              </a:ext>
            </a:extLst>
          </p:cNvPr>
          <p:cNvSpPr/>
          <p:nvPr/>
        </p:nvSpPr>
        <p:spPr>
          <a:xfrm>
            <a:off x="10915222" y="5349613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신고횟수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D640F07-C760-4AB7-808D-C305370AE9BC}"/>
              </a:ext>
            </a:extLst>
          </p:cNvPr>
          <p:cNvSpPr/>
          <p:nvPr/>
        </p:nvSpPr>
        <p:spPr>
          <a:xfrm>
            <a:off x="7241159" y="5889101"/>
            <a:ext cx="866274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df132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66FDA49-DD1C-4962-B8A8-598B9CD692E0}"/>
              </a:ext>
            </a:extLst>
          </p:cNvPr>
          <p:cNvSpPr/>
          <p:nvPr/>
        </p:nvSpPr>
        <p:spPr>
          <a:xfrm>
            <a:off x="8242504" y="5907951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악당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36B7CF0-ADA1-4EC2-B9D8-72E402F097FC}"/>
              </a:ext>
            </a:extLst>
          </p:cNvPr>
          <p:cNvSpPr/>
          <p:nvPr/>
        </p:nvSpPr>
        <p:spPr>
          <a:xfrm>
            <a:off x="9583012" y="5897436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B25F8AD-53C1-490C-A3DB-D12503BCA5AB}"/>
              </a:ext>
            </a:extLst>
          </p:cNvPr>
          <p:cNvSpPr/>
          <p:nvPr/>
        </p:nvSpPr>
        <p:spPr>
          <a:xfrm>
            <a:off x="10921313" y="5896477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801460F-895C-46E1-B10C-9CC6C352512A}"/>
              </a:ext>
            </a:extLst>
          </p:cNvPr>
          <p:cNvSpPr/>
          <p:nvPr/>
        </p:nvSpPr>
        <p:spPr>
          <a:xfrm>
            <a:off x="7250784" y="6388523"/>
            <a:ext cx="866274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id22</a:t>
            </a:r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09EB6B3-9DFF-4019-88F1-941D32500C99}"/>
              </a:ext>
            </a:extLst>
          </p:cNvPr>
          <p:cNvSpPr/>
          <p:nvPr/>
        </p:nvSpPr>
        <p:spPr>
          <a:xfrm>
            <a:off x="8252129" y="6407373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무법자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1095F95-9CEE-4BF7-8F85-7D68F5E8A6A6}"/>
              </a:ext>
            </a:extLst>
          </p:cNvPr>
          <p:cNvSpPr/>
          <p:nvPr/>
        </p:nvSpPr>
        <p:spPr>
          <a:xfrm>
            <a:off x="9592637" y="6396858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BFF1364-2FE1-4011-8F86-C233A4C341A0}"/>
              </a:ext>
            </a:extLst>
          </p:cNvPr>
          <p:cNvSpPr/>
          <p:nvPr/>
        </p:nvSpPr>
        <p:spPr>
          <a:xfrm>
            <a:off x="10930938" y="6395899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F11143F-C06C-453F-9C18-5605E8C826D6}"/>
              </a:ext>
            </a:extLst>
          </p:cNvPr>
          <p:cNvSpPr/>
          <p:nvPr/>
        </p:nvSpPr>
        <p:spPr>
          <a:xfrm>
            <a:off x="6719688" y="5358111"/>
            <a:ext cx="137944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26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9691563" y="463114"/>
            <a:ext cx="13546" cy="742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94817" y="11816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1498094" y="565264"/>
            <a:ext cx="77821" cy="640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983006" y="1309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637751" y="476591"/>
            <a:ext cx="1399228" cy="70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90207" y="134724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찜한</a:t>
            </a:r>
            <a:r>
              <a:rPr lang="ko-KR" altLang="en-US" dirty="0"/>
              <a:t> 게시물만 정렬해서 보여주기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>
            <a:endCxn id="69" idx="0"/>
          </p:cNvCxnSpPr>
          <p:nvPr/>
        </p:nvCxnSpPr>
        <p:spPr>
          <a:xfrm flipH="1">
            <a:off x="10760377" y="463114"/>
            <a:ext cx="173631" cy="1253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050086" y="17165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</a:t>
            </a:r>
            <a:r>
              <a:rPr lang="ko-KR" altLang="en-US" dirty="0" err="1"/>
              <a:t>정보보기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55" name="타원 54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30436" y="2234570"/>
            <a:ext cx="382386" cy="516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38505" y="2751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찜하기</a:t>
            </a:r>
            <a:endParaRPr lang="ko-KR" altLang="en-US" dirty="0"/>
          </a:p>
        </p:txBody>
      </p: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8B3E2D10-27CA-4A95-831B-8ACDD113AAE1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2BBF8EA-B063-482D-BDDC-DA6EF8B27A0B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</p:spTree>
    <p:extLst>
      <p:ext uri="{BB962C8B-B14F-4D97-AF65-F5344CB8AC3E}">
        <p14:creationId xmlns:p14="http://schemas.microsoft.com/office/powerpoint/2010/main" val="106635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24369" y="1194613"/>
            <a:ext cx="7271019" cy="4468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33629" y="1298863"/>
            <a:ext cx="4526818" cy="427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794567" y="3559728"/>
            <a:ext cx="2390293" cy="1386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015591" y="4397432"/>
            <a:ext cx="1999860" cy="4372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27123" y="5156311"/>
            <a:ext cx="903739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60130" y="5156311"/>
            <a:ext cx="759304" cy="385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닫기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794567" y="1311212"/>
            <a:ext cx="2390293" cy="2213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702982" y="5162053"/>
            <a:ext cx="607213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찜</a:t>
            </a:r>
          </a:p>
        </p:txBody>
      </p:sp>
      <p:sp>
        <p:nvSpPr>
          <p:cNvPr id="22" name="타원 21"/>
          <p:cNvSpPr/>
          <p:nvPr/>
        </p:nvSpPr>
        <p:spPr>
          <a:xfrm>
            <a:off x="2848338" y="1068717"/>
            <a:ext cx="572617" cy="59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신고</a:t>
            </a:r>
          </a:p>
        </p:txBody>
      </p:sp>
      <p:sp>
        <p:nvSpPr>
          <p:cNvPr id="6" name="타원 5"/>
          <p:cNvSpPr/>
          <p:nvPr/>
        </p:nvSpPr>
        <p:spPr>
          <a:xfrm>
            <a:off x="2870945" y="1489947"/>
            <a:ext cx="560863" cy="5081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  <a:endParaRPr lang="en-US" altLang="ko-KR" sz="800" dirty="0"/>
          </a:p>
          <a:p>
            <a:pPr algn="ctr"/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805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타원 77"/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414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571" y="424331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3198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3198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845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599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466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466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5113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867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734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734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3381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766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731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924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9059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13614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834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731306" y="218533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44658" y="839336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30049" y="21376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908006" y="2832199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7448106" y="3282943"/>
            <a:ext cx="378753" cy="625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23547" y="3865093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150248" y="3858161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99468" y="3863555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2" name="타원 8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84" name="타원 83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87" name="타원 86"/>
          <p:cNvSpPr/>
          <p:nvPr/>
        </p:nvSpPr>
        <p:spPr>
          <a:xfrm>
            <a:off x="3254134" y="2803598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254868" y="3078278"/>
            <a:ext cx="2162894" cy="47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42581" y="35848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프로필 사진 변경</a:t>
            </a:r>
          </a:p>
        </p:txBody>
      </p:sp>
      <p:sp>
        <p:nvSpPr>
          <p:cNvPr id="94" name="타원 93"/>
          <p:cNvSpPr/>
          <p:nvPr/>
        </p:nvSpPr>
        <p:spPr>
          <a:xfrm>
            <a:off x="9815935" y="930421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>
            <a:stCxn id="94" idx="5"/>
          </p:cNvCxnSpPr>
          <p:nvPr/>
        </p:nvCxnSpPr>
        <p:spPr>
          <a:xfrm>
            <a:off x="10243103" y="1305732"/>
            <a:ext cx="764584" cy="595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964985" y="16631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배경사진</a:t>
            </a:r>
            <a:endParaRPr lang="en-US" altLang="ko-KR" dirty="0"/>
          </a:p>
          <a:p>
            <a:r>
              <a:rPr lang="ko-KR" altLang="en-US" dirty="0"/>
              <a:t>변경</a:t>
            </a:r>
          </a:p>
        </p:txBody>
      </p:sp>
      <p:sp>
        <p:nvSpPr>
          <p:cNvPr id="62" name="타원 61"/>
          <p:cNvSpPr/>
          <p:nvPr/>
        </p:nvSpPr>
        <p:spPr>
          <a:xfrm>
            <a:off x="6473325" y="3229615"/>
            <a:ext cx="242639" cy="219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62" idx="4"/>
          </p:cNvCxnSpPr>
          <p:nvPr/>
        </p:nvCxnSpPr>
        <p:spPr>
          <a:xfrm flipH="1">
            <a:off x="6196117" y="3449467"/>
            <a:ext cx="398528" cy="46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94054" y="38431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자기소개 수정</a:t>
            </a:r>
          </a:p>
        </p:txBody>
      </p:sp>
      <p:sp>
        <p:nvSpPr>
          <p:cNvPr id="74" name="타원 7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76" name="타원 75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75527" y="2720441"/>
            <a:ext cx="1280160" cy="12088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0643689" y="4124871"/>
            <a:ext cx="1280160" cy="12088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달력</a:t>
            </a:r>
          </a:p>
        </p:txBody>
      </p:sp>
    </p:spTree>
    <p:extLst>
      <p:ext uri="{BB962C8B-B14F-4D97-AF65-F5344CB8AC3E}">
        <p14:creationId xmlns:p14="http://schemas.microsoft.com/office/powerpoint/2010/main" val="30803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273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608929" y="327718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얻지 못한 </a:t>
            </a:r>
            <a:r>
              <a:rPr lang="ko-KR" altLang="en-US" dirty="0" err="1"/>
              <a:t>엠블럼</a:t>
            </a:r>
            <a:endParaRPr lang="en-US" altLang="ko-KR" dirty="0"/>
          </a:p>
          <a:p>
            <a:pPr algn="ctr"/>
            <a:r>
              <a:rPr lang="ko-KR" altLang="en-US" dirty="0" err="1"/>
              <a:t>엠블럼</a:t>
            </a:r>
            <a:r>
              <a:rPr lang="ko-KR" altLang="en-US" dirty="0"/>
              <a:t> 이름</a:t>
            </a:r>
            <a:endParaRPr lang="en-US" altLang="ko-KR" dirty="0"/>
          </a:p>
          <a:p>
            <a:pPr algn="ctr"/>
            <a:r>
              <a:rPr lang="ko-KR" altLang="en-US" dirty="0" err="1"/>
              <a:t>획득조건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608929" y="3592649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갖고있는 </a:t>
            </a:r>
            <a:r>
              <a:rPr lang="ko-KR" altLang="en-US" dirty="0" err="1"/>
              <a:t>엠블럼</a:t>
            </a:r>
            <a:endParaRPr lang="en-US" altLang="ko-KR" dirty="0"/>
          </a:p>
          <a:p>
            <a:pPr algn="ctr"/>
            <a:r>
              <a:rPr lang="ko-KR" altLang="en-US" dirty="0" err="1"/>
              <a:t>엠블럼</a:t>
            </a:r>
            <a:r>
              <a:rPr lang="ko-KR" altLang="en-US" dirty="0"/>
              <a:t> 이름</a:t>
            </a:r>
            <a:endParaRPr lang="en-US" altLang="ko-KR" dirty="0"/>
          </a:p>
          <a:p>
            <a:pPr algn="ctr"/>
            <a:r>
              <a:rPr lang="ko-KR" altLang="en-US" dirty="0"/>
              <a:t>획득 날짜</a:t>
            </a:r>
            <a:r>
              <a:rPr lang="en-US" altLang="ko-KR" dirty="0"/>
              <a:t>: </a:t>
            </a:r>
          </a:p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88699" y="5994163"/>
            <a:ext cx="1597429" cy="51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대표 설정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20176" y="1327720"/>
            <a:ext cx="154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751205" y="2896882"/>
            <a:ext cx="1416364" cy="150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0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68367" y="1941818"/>
            <a:ext cx="2233176" cy="2087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썸네일</a:t>
            </a:r>
            <a:r>
              <a:rPr lang="ko-KR" altLang="en-US" dirty="0"/>
              <a:t> 사진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68366" y="4410089"/>
            <a:ext cx="4455268" cy="826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868366" y="5618029"/>
            <a:ext cx="4455268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6693" y="529035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sz="1200" dirty="0"/>
              <a:t>태그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2266" y="4040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20826" y="6222941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작성하기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753" y="6222940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083668" y="5865779"/>
            <a:ext cx="1566153" cy="50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983" y="55060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요청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687678" y="6201382"/>
            <a:ext cx="1152229" cy="218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57318" y="595347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페이지로 돌아가기</a:t>
            </a:r>
          </a:p>
        </p:txBody>
      </p:sp>
      <p:sp>
        <p:nvSpPr>
          <p:cNvPr id="25" name="타원 24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8" name="타원 27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68366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83311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265" y="837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1215" y="8081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여행 날짜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46678" y="1953576"/>
            <a:ext cx="2123991" cy="2087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사진을 업로드 해주세요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모서리가 둥근 직사각형 75">
            <a:extLst>
              <a:ext uri="{FF2B5EF4-FFF2-40B4-BE49-F238E27FC236}">
                <a16:creationId xmlns:a16="http://schemas.microsoft.com/office/drawing/2014/main" id="{9258DD2F-6647-4225-9562-562243570395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60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33" name="타원 32"/>
          <p:cNvSpPr/>
          <p:nvPr/>
        </p:nvSpPr>
        <p:spPr>
          <a:xfrm>
            <a:off x="2446710" y="1689781"/>
            <a:ext cx="2111788" cy="19392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255131" y="2046393"/>
            <a:ext cx="494946" cy="62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925165" y="2617179"/>
            <a:ext cx="1154877" cy="99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3" y="661570"/>
            <a:ext cx="1162190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017520" y="3721850"/>
            <a:ext cx="1130530" cy="374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26" name="타원 25"/>
          <p:cNvSpPr/>
          <p:nvPr/>
        </p:nvSpPr>
        <p:spPr>
          <a:xfrm>
            <a:off x="4025288" y="3937100"/>
            <a:ext cx="245524" cy="2432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7762" y="4039328"/>
            <a:ext cx="753121" cy="449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432" y="4489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 변경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18176" y="1776240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18176" y="2467989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21823" y="3159738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18176" y="3851487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56285" y="1464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9176" y="2158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12483" y="2844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생년월일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2483" y="3537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 날짜</a:t>
            </a:r>
          </a:p>
        </p:txBody>
      </p:sp>
      <p:sp>
        <p:nvSpPr>
          <p:cNvPr id="44" name="타원 43"/>
          <p:cNvSpPr/>
          <p:nvPr/>
        </p:nvSpPr>
        <p:spPr>
          <a:xfrm>
            <a:off x="9237672" y="3303010"/>
            <a:ext cx="449114" cy="385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9573798" y="3159738"/>
            <a:ext cx="600980" cy="31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174778" y="283701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생년월일 변경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탈퇴</a:t>
            </a:r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4973322F-4DDE-4509-903A-95378E65B114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7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88" y="2121440"/>
            <a:ext cx="7967448" cy="37124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탈퇴</a:t>
            </a:r>
          </a:p>
        </p:txBody>
      </p:sp>
      <p:sp>
        <p:nvSpPr>
          <p:cNvPr id="25" name="모서리가 둥근 직사각형 75">
            <a:extLst>
              <a:ext uri="{FF2B5EF4-FFF2-40B4-BE49-F238E27FC236}">
                <a16:creationId xmlns:a16="http://schemas.microsoft.com/office/drawing/2014/main" id="{2E0D7725-DF99-4F44-8B0B-E4C25E34F999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64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521</Words>
  <Application>Microsoft Office PowerPoint</Application>
  <PresentationFormat>와이드스크린</PresentationFormat>
  <Paragraphs>336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김선진</cp:lastModifiedBy>
  <cp:revision>29</cp:revision>
  <dcterms:created xsi:type="dcterms:W3CDTF">2021-09-29T11:53:51Z</dcterms:created>
  <dcterms:modified xsi:type="dcterms:W3CDTF">2021-10-02T09:01:19Z</dcterms:modified>
</cp:coreProperties>
</file>