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7" r:id="rId6"/>
    <p:sldId id="259" r:id="rId7"/>
    <p:sldId id="276" r:id="rId8"/>
    <p:sldId id="260" r:id="rId9"/>
    <p:sldId id="268" r:id="rId10"/>
    <p:sldId id="262" r:id="rId11"/>
    <p:sldId id="263" r:id="rId12"/>
    <p:sldId id="264" r:id="rId13"/>
    <p:sldId id="270" r:id="rId14"/>
    <p:sldId id="266" r:id="rId15"/>
    <p:sldId id="274" r:id="rId16"/>
    <p:sldId id="265" r:id="rId17"/>
    <p:sldId id="269" r:id="rId18"/>
    <p:sldId id="271" r:id="rId19"/>
    <p:sldId id="272" r:id="rId20"/>
    <p:sldId id="273" r:id="rId21"/>
    <p:sldId id="281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708-8D72-4D20-B763-42FE681C87D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1" name="타원 30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037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4760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57075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945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9" name="타원 38"/>
          <p:cNvSpPr/>
          <p:nvPr/>
        </p:nvSpPr>
        <p:spPr>
          <a:xfrm>
            <a:off x="577442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9406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1229" y="4212898"/>
            <a:ext cx="532015" cy="198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937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11980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9210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732360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1056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47" name="타원 46"/>
          <p:cNvSpPr/>
          <p:nvPr/>
        </p:nvSpPr>
        <p:spPr>
          <a:xfrm>
            <a:off x="8936023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855666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831" y="4212898"/>
            <a:ext cx="532015" cy="198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90978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9999133" y="565264"/>
            <a:ext cx="406400" cy="53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2"/>
          </p:cNvCxnSpPr>
          <p:nvPr/>
        </p:nvCxnSpPr>
        <p:spPr>
          <a:xfrm flipH="1">
            <a:off x="973667" y="565264"/>
            <a:ext cx="82050" cy="73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930400" y="2153689"/>
            <a:ext cx="6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66" idx="3"/>
          </p:cNvCxnSpPr>
          <p:nvPr/>
        </p:nvCxnSpPr>
        <p:spPr>
          <a:xfrm flipH="1" flipV="1">
            <a:off x="1916083" y="3113734"/>
            <a:ext cx="932256" cy="6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766" y="130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68933" y="111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647" y="2016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12077" y="1137454"/>
            <a:ext cx="562344" cy="46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6425" y="162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검색기능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281579" y="343128"/>
            <a:ext cx="946966" cy="2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0592" y="1879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페이지</a:t>
            </a:r>
          </a:p>
        </p:txBody>
      </p:sp>
      <p:sp>
        <p:nvSpPr>
          <p:cNvPr id="2" name="타원 1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64" name="타원 63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2E95973-E8FB-4762-B555-18B2ADC2ECB1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59" name="오른쪽 화살표 5">
            <a:extLst>
              <a:ext uri="{FF2B5EF4-FFF2-40B4-BE49-F238E27FC236}">
                <a16:creationId xmlns:a16="http://schemas.microsoft.com/office/drawing/2014/main" id="{18802355-2B4D-4D8A-825B-A069D9D2D18D}"/>
              </a:ext>
            </a:extLst>
          </p:cNvPr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21">
            <a:extLst>
              <a:ext uri="{FF2B5EF4-FFF2-40B4-BE49-F238E27FC236}">
                <a16:creationId xmlns:a16="http://schemas.microsoft.com/office/drawing/2014/main" id="{85536BB5-4AF1-4A89-AA46-9796A35BC624}"/>
              </a:ext>
            </a:extLst>
          </p:cNvPr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95501" y="29290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보기</a:t>
            </a:r>
          </a:p>
        </p:txBody>
      </p:sp>
    </p:spTree>
    <p:extLst>
      <p:ext uri="{BB962C8B-B14F-4D97-AF65-F5344CB8AC3E}">
        <p14:creationId xmlns:p14="http://schemas.microsoft.com/office/powerpoint/2010/main" val="25201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367" y="1941818"/>
            <a:ext cx="2233176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썸네일</a:t>
            </a:r>
            <a:r>
              <a:rPr lang="ko-KR" altLang="en-US" dirty="0"/>
              <a:t> 사진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366" y="4410089"/>
            <a:ext cx="4455268" cy="826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68366" y="5618029"/>
            <a:ext cx="4455268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6693" y="5290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sz="1200" dirty="0"/>
              <a:t>태그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2266" y="404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0826" y="6222941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작성하기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753" y="6222940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83668" y="5865779"/>
            <a:ext cx="1566153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983" y="55060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요청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687678" y="6201382"/>
            <a:ext cx="1152229" cy="21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57318" y="59534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페이지로 돌아가기</a:t>
            </a:r>
          </a:p>
        </p:txBody>
      </p:sp>
      <p:sp>
        <p:nvSpPr>
          <p:cNvPr id="25" name="타원 24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8" name="타원 27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8366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83311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65" y="837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1215" y="808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여행 날짜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46678" y="1953576"/>
            <a:ext cx="2123991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사진을 업로드 해주세요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모서리가 둥근 직사각형 75">
            <a:extLst>
              <a:ext uri="{FF2B5EF4-FFF2-40B4-BE49-F238E27FC236}">
                <a16:creationId xmlns:a16="http://schemas.microsoft.com/office/drawing/2014/main" id="{9258DD2F-6647-4225-9562-562243570395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60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타원 32"/>
          <p:cNvSpPr/>
          <p:nvPr/>
        </p:nvSpPr>
        <p:spPr>
          <a:xfrm>
            <a:off x="2446710" y="1689781"/>
            <a:ext cx="2111788" cy="193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55131" y="2046393"/>
            <a:ext cx="494946" cy="62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25165" y="2617179"/>
            <a:ext cx="1154877" cy="99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3" y="661570"/>
            <a:ext cx="1162190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017520" y="3721850"/>
            <a:ext cx="1130530" cy="374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26" name="타원 25"/>
          <p:cNvSpPr/>
          <p:nvPr/>
        </p:nvSpPr>
        <p:spPr>
          <a:xfrm>
            <a:off x="4025288" y="3937100"/>
            <a:ext cx="245524" cy="2432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7762" y="4039328"/>
            <a:ext cx="753121" cy="449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32" y="4489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 변경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18176" y="1776240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8176" y="2467989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1823" y="3159738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18176" y="3851487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6285" y="1464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9176" y="215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2483" y="284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2483" y="3537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 날짜</a:t>
            </a:r>
          </a:p>
        </p:txBody>
      </p:sp>
      <p:sp>
        <p:nvSpPr>
          <p:cNvPr id="44" name="타원 43"/>
          <p:cNvSpPr/>
          <p:nvPr/>
        </p:nvSpPr>
        <p:spPr>
          <a:xfrm>
            <a:off x="9237672" y="3303010"/>
            <a:ext cx="449114" cy="385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9573798" y="3159738"/>
            <a:ext cx="600980" cy="31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74778" y="28370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 변경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4973322F-4DDE-4509-903A-95378E65B114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8" y="2121440"/>
            <a:ext cx="7967448" cy="37124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  <p:sp>
        <p:nvSpPr>
          <p:cNvPr id="25" name="모서리가 둥근 직사각형 75">
            <a:extLst>
              <a:ext uri="{FF2B5EF4-FFF2-40B4-BE49-F238E27FC236}">
                <a16:creationId xmlns:a16="http://schemas.microsoft.com/office/drawing/2014/main" id="{2E0D7725-DF99-4F44-8B0B-E4C25E34F999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64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42372" y="5375028"/>
            <a:ext cx="1920240" cy="6899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탈퇴하기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9703" y="5375028"/>
            <a:ext cx="1225126" cy="6899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8045" y="2343589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정말 탈퇴하시겠습니까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7105" y="3237051"/>
            <a:ext cx="4247804" cy="5369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 </a:t>
            </a:r>
            <a:r>
              <a:rPr lang="ko-KR" altLang="en-US" dirty="0"/>
              <a:t>입력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8602" y="439471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작성한 데이터 모두 삭제하기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33453" y="4440382"/>
            <a:ext cx="304800" cy="268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4">
            <a:extLst>
              <a:ext uri="{FF2B5EF4-FFF2-40B4-BE49-F238E27FC236}">
                <a16:creationId xmlns:a16="http://schemas.microsoft.com/office/drawing/2014/main" id="{DB591C44-7F5D-44DE-A7F0-80337E62573F}"/>
              </a:ext>
            </a:extLst>
          </p:cNvPr>
          <p:cNvSpPr/>
          <p:nvPr/>
        </p:nvSpPr>
        <p:spPr>
          <a:xfrm>
            <a:off x="5308559" y="666663"/>
            <a:ext cx="1296522" cy="3547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 탈퇴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75">
            <a:extLst>
              <a:ext uri="{FF2B5EF4-FFF2-40B4-BE49-F238E27FC236}">
                <a16:creationId xmlns:a16="http://schemas.microsoft.com/office/drawing/2014/main" id="{6553B8F6-C6EA-454D-92D1-22BACE6C5E4E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0247" y="980902"/>
            <a:ext cx="4887884" cy="55612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72000" y="3930134"/>
            <a:ext cx="3366655" cy="2294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172305" y="174031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607" y="118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5468" y="176587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65468" y="234302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135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71018" y="2902928"/>
            <a:ext cx="237744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004655" y="3751410"/>
            <a:ext cx="4299066" cy="10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5468" y="4468984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회원가입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71018" y="5202598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카카오톡</a:t>
            </a:r>
            <a:r>
              <a:rPr lang="ko-KR" altLang="en-US" sz="1200" dirty="0"/>
              <a:t> 간편 회원가입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70785" y="33583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 찾기 비밀번호 찾기</a:t>
            </a:r>
          </a:p>
        </p:txBody>
      </p:sp>
      <p:sp>
        <p:nvSpPr>
          <p:cNvPr id="17" name="모서리가 둥근 직사각형 75">
            <a:extLst>
              <a:ext uri="{FF2B5EF4-FFF2-40B4-BE49-F238E27FC236}">
                <a16:creationId xmlns:a16="http://schemas.microsoft.com/office/drawing/2014/main" id="{D50B8C3E-70EF-4FAB-A447-F48CBAE57C93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3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1946" y="6310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동의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ko-KR" altLang="en-US" dirty="0"/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C9219537-0CE3-41C9-A1A2-8E3D84B5E78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F85DF7-AA9A-4468-8B2B-97C5F7DE9421}"/>
              </a:ext>
            </a:extLst>
          </p:cNvPr>
          <p:cNvSpPr/>
          <p:nvPr/>
        </p:nvSpPr>
        <p:spPr>
          <a:xfrm>
            <a:off x="3404909" y="1041997"/>
            <a:ext cx="4833080" cy="27348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31714C5-A4E2-4057-8355-FF6D72DCF20A}"/>
              </a:ext>
            </a:extLst>
          </p:cNvPr>
          <p:cNvSpPr/>
          <p:nvPr/>
        </p:nvSpPr>
        <p:spPr>
          <a:xfrm>
            <a:off x="3640822" y="3918538"/>
            <a:ext cx="234891" cy="20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43D61B8-EE86-4EA0-B175-6D70EF904A49}"/>
              </a:ext>
            </a:extLst>
          </p:cNvPr>
          <p:cNvSpPr/>
          <p:nvPr/>
        </p:nvSpPr>
        <p:spPr>
          <a:xfrm>
            <a:off x="3424352" y="4269993"/>
            <a:ext cx="4833080" cy="15460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A73D2B-5A52-45C1-93D5-AFECBE82F9A3}"/>
              </a:ext>
            </a:extLst>
          </p:cNvPr>
          <p:cNvSpPr/>
          <p:nvPr/>
        </p:nvSpPr>
        <p:spPr>
          <a:xfrm>
            <a:off x="3640821" y="5964608"/>
            <a:ext cx="234891" cy="20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2D72C-1A0F-4DCE-A6C4-E74AC3D55366}"/>
              </a:ext>
            </a:extLst>
          </p:cNvPr>
          <p:cNvSpPr txBox="1"/>
          <p:nvPr/>
        </p:nvSpPr>
        <p:spPr>
          <a:xfrm>
            <a:off x="3958876" y="38387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동의하시겠습니까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C50B4-27FB-4474-9F62-B1E0B6588B8E}"/>
              </a:ext>
            </a:extLst>
          </p:cNvPr>
          <p:cNvSpPr txBox="1"/>
          <p:nvPr/>
        </p:nvSpPr>
        <p:spPr>
          <a:xfrm>
            <a:off x="3958876" y="589923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동의하시겠습니까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모서리가 둥근 직사각형 5">
            <a:extLst>
              <a:ext uri="{FF2B5EF4-FFF2-40B4-BE49-F238E27FC236}">
                <a16:creationId xmlns:a16="http://schemas.microsoft.com/office/drawing/2014/main" id="{6822310D-D1B6-42D9-91FD-F9D963BB5444}"/>
              </a:ext>
            </a:extLst>
          </p:cNvPr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60003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730646" y="140334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6894" y="664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0646" y="1034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30646" y="2280342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30646" y="1911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30646" y="313597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30646" y="27666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0646" y="405788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30646" y="3688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30646" y="497979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30646" y="4610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30646" y="590170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730646" y="5532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ko-KR" altLang="en-US" dirty="0"/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C9219537-0CE3-41C9-A1A2-8E3D84B5E78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E6A54194-4062-4935-BD8A-DB7D7AE93531}"/>
              </a:ext>
            </a:extLst>
          </p:cNvPr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2326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00455" y="2274454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59636" y="11515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간편 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640" y="1905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00455" y="3164561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51640" y="2782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7625" y="5362169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24923" y="5362168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00455" y="412495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00455" y="3755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15" name="모서리가 둥근 직사각형 75">
            <a:extLst>
              <a:ext uri="{FF2B5EF4-FFF2-40B4-BE49-F238E27FC236}">
                <a16:creationId xmlns:a16="http://schemas.microsoft.com/office/drawing/2014/main" id="{D72ACCEE-EA0F-4946-9F72-24920BD9F33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id="{A5221499-C5F9-4C86-AD1D-0D31EF552C8D}"/>
              </a:ext>
            </a:extLst>
          </p:cNvPr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9528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386045" y="166255"/>
            <a:ext cx="1239784" cy="3334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 페이지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22109" y="535706"/>
            <a:ext cx="144087" cy="831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9837" y="13549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이동</a:t>
            </a:r>
          </a:p>
        </p:txBody>
      </p:sp>
      <p:sp>
        <p:nvSpPr>
          <p:cNvPr id="51" name="모서리가 둥근 직사각형 75">
            <a:extLst>
              <a:ext uri="{FF2B5EF4-FFF2-40B4-BE49-F238E27FC236}">
                <a16:creationId xmlns:a16="http://schemas.microsoft.com/office/drawing/2014/main" id="{79AF23B7-9BC5-4775-8FC1-04E055D3776D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96AB2B4-D606-402E-B917-036691B697CC}"/>
              </a:ext>
            </a:extLst>
          </p:cNvPr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92C563E-48BE-4C42-96B9-45C2788CD0A0}"/>
              </a:ext>
            </a:extLst>
          </p:cNvPr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BD954A4-391C-4B1D-A2F4-67283A243E52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57" name="모서리가 둥근 직사각형 58">
            <a:extLst>
              <a:ext uri="{FF2B5EF4-FFF2-40B4-BE49-F238E27FC236}">
                <a16:creationId xmlns:a16="http://schemas.microsoft.com/office/drawing/2014/main" id="{748505FD-B9AD-458C-9CBF-F7FD94BA92C2}"/>
              </a:ext>
            </a:extLst>
          </p:cNvPr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58" name="모서리가 둥근 직사각형 6">
            <a:extLst>
              <a:ext uri="{FF2B5EF4-FFF2-40B4-BE49-F238E27FC236}">
                <a16:creationId xmlns:a16="http://schemas.microsoft.com/office/drawing/2014/main" id="{DEE6E90D-58DA-41FF-92FD-553283F6C44A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2C19ADE-59C8-4B81-BE04-F1CB51A055B8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20">
            <a:extLst>
              <a:ext uri="{FF2B5EF4-FFF2-40B4-BE49-F238E27FC236}">
                <a16:creationId xmlns:a16="http://schemas.microsoft.com/office/drawing/2014/main" id="{C9C79102-A32D-4C42-8641-562C3E26E87E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77DD9FB-FDD3-487D-B086-F1D7D3BA81E2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E06DCA-4154-4C94-8972-4D72C3EDBC22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3">
            <a:extLst>
              <a:ext uri="{FF2B5EF4-FFF2-40B4-BE49-F238E27FC236}">
                <a16:creationId xmlns:a16="http://schemas.microsoft.com/office/drawing/2014/main" id="{A818DD6A-61E6-4EF3-8CD7-82E51ABB1F9A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60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1131" y="6671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36364" y="6569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43469" y="1390736"/>
            <a:ext cx="3092334" cy="2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검색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45763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457639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90787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90787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131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661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30514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683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 flipV="1">
            <a:off x="9003344" y="1543479"/>
            <a:ext cx="688219" cy="22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85864-DEC2-4BEA-9215-7D5B974BD92D}"/>
              </a:ext>
            </a:extLst>
          </p:cNvPr>
          <p:cNvSpPr txBox="1"/>
          <p:nvPr/>
        </p:nvSpPr>
        <p:spPr>
          <a:xfrm>
            <a:off x="9282854" y="12442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 기능</a:t>
            </a:r>
            <a:endParaRPr lang="en-US" altLang="ko-KR" dirty="0"/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8716D4-E172-4787-A20D-BC2098DE66A2}"/>
              </a:ext>
            </a:extLst>
          </p:cNvPr>
          <p:cNvSpPr/>
          <p:nvPr/>
        </p:nvSpPr>
        <p:spPr>
          <a:xfrm>
            <a:off x="2675001" y="5481774"/>
            <a:ext cx="776476" cy="37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F5C43A-C536-453C-ABF6-C82E3D97887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285BC1-2573-4F42-AF1E-B502267F5D4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79D60-3F1C-489C-A091-3A7AFE172EF9}"/>
              </a:ext>
            </a:extLst>
          </p:cNvPr>
          <p:cNvSpPr txBox="1"/>
          <p:nvPr/>
        </p:nvSpPr>
        <p:spPr>
          <a:xfrm>
            <a:off x="6645006" y="166351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신고완료   </a:t>
            </a:r>
            <a:r>
              <a:rPr lang="en-US" altLang="ko-KR" dirty="0"/>
              <a:t> </a:t>
            </a:r>
            <a:r>
              <a:rPr lang="ko-KR" altLang="en-US" dirty="0"/>
              <a:t>신고횟수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26C305-EAAD-4AE8-A94D-0FA9C5F70B0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781011" y="2487152"/>
            <a:ext cx="792787" cy="887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D6DA9C-2BDF-46B1-889F-F6F7B501E442}"/>
              </a:ext>
            </a:extLst>
          </p:cNvPr>
          <p:cNvSpPr txBox="1"/>
          <p:nvPr/>
        </p:nvSpPr>
        <p:spPr>
          <a:xfrm>
            <a:off x="8957537" y="3410746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닉네임 정보가 있음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EDDD57-95F1-486B-BD85-776F87BA559C}"/>
              </a:ext>
            </a:extLst>
          </p:cNvPr>
          <p:cNvSpPr/>
          <p:nvPr/>
        </p:nvSpPr>
        <p:spPr>
          <a:xfrm>
            <a:off x="7235068" y="5342237"/>
            <a:ext cx="866274" cy="38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0BE2EB4-881D-48F4-9F9D-118273ED8BF7}"/>
              </a:ext>
            </a:extLst>
          </p:cNvPr>
          <p:cNvSpPr/>
          <p:nvPr/>
        </p:nvSpPr>
        <p:spPr>
          <a:xfrm>
            <a:off x="8236413" y="5361087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8404A2C-A9A1-4C7D-B2D3-5EAFD2B967F0}"/>
              </a:ext>
            </a:extLst>
          </p:cNvPr>
          <p:cNvSpPr/>
          <p:nvPr/>
        </p:nvSpPr>
        <p:spPr>
          <a:xfrm>
            <a:off x="9576921" y="5350572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신고완료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942FBE2-558C-49E8-A9C1-7F35758B6B2E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신고횟수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47420A7-F49D-4266-904C-A15494542123}"/>
              </a:ext>
            </a:extLst>
          </p:cNvPr>
          <p:cNvSpPr/>
          <p:nvPr/>
        </p:nvSpPr>
        <p:spPr>
          <a:xfrm>
            <a:off x="7241159" y="5889101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df132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98AE6CE-D30D-4209-B419-208E2094887B}"/>
              </a:ext>
            </a:extLst>
          </p:cNvPr>
          <p:cNvSpPr/>
          <p:nvPr/>
        </p:nvSpPr>
        <p:spPr>
          <a:xfrm>
            <a:off x="8242504" y="590795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악당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FDD489A-40B0-4A69-A1A4-5C9D6EF1C5C5}"/>
              </a:ext>
            </a:extLst>
          </p:cNvPr>
          <p:cNvSpPr/>
          <p:nvPr/>
        </p:nvSpPr>
        <p:spPr>
          <a:xfrm>
            <a:off x="9583012" y="589743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35D838F-305E-428A-AD3B-588221D953C9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B700DFE-7F23-46E4-AD85-F21E485AF654}"/>
              </a:ext>
            </a:extLst>
          </p:cNvPr>
          <p:cNvSpPr/>
          <p:nvPr/>
        </p:nvSpPr>
        <p:spPr>
          <a:xfrm>
            <a:off x="7250784" y="6388523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id22</a:t>
            </a:r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1085F6B-98BD-48BF-9B61-C1A611CD5EBB}"/>
              </a:ext>
            </a:extLst>
          </p:cNvPr>
          <p:cNvSpPr/>
          <p:nvPr/>
        </p:nvSpPr>
        <p:spPr>
          <a:xfrm>
            <a:off x="8252129" y="6407373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무법자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AA85175-F8FC-49D8-9A6D-68C0361BD911}"/>
              </a:ext>
            </a:extLst>
          </p:cNvPr>
          <p:cNvSpPr/>
          <p:nvPr/>
        </p:nvSpPr>
        <p:spPr>
          <a:xfrm>
            <a:off x="9592637" y="6396858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4CBD220-D903-49D0-B52A-BF599E3C3DB9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모서리가 둥근 직사각형 58">
            <a:extLst>
              <a:ext uri="{FF2B5EF4-FFF2-40B4-BE49-F238E27FC236}">
                <a16:creationId xmlns:a16="http://schemas.microsoft.com/office/drawing/2014/main" id="{B030F6D0-7B1C-4557-AD41-52129519F66D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AE06D-E8DE-4AB4-AE3F-05D9CDCA48A2}"/>
              </a:ext>
            </a:extLst>
          </p:cNvPr>
          <p:cNvSpPr txBox="1"/>
          <p:nvPr/>
        </p:nvSpPr>
        <p:spPr>
          <a:xfrm>
            <a:off x="3794354" y="5907951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테이블에</a:t>
            </a:r>
            <a:endParaRPr lang="en-US" altLang="ko-KR" dirty="0"/>
          </a:p>
          <a:p>
            <a:r>
              <a:rPr lang="ko-KR" altLang="en-US" dirty="0"/>
              <a:t>신고 완료와</a:t>
            </a:r>
            <a:endParaRPr lang="en-US" altLang="ko-KR" dirty="0"/>
          </a:p>
          <a:p>
            <a:r>
              <a:rPr lang="ko-KR" altLang="en-US" dirty="0"/>
              <a:t>신고 횟수 칼럼 있어야 </a:t>
            </a:r>
            <a:r>
              <a:rPr lang="ko-KR" altLang="en-US" dirty="0" err="1"/>
              <a:t>할듯</a:t>
            </a:r>
            <a:endParaRPr lang="ko-KR" altLang="en-US" dirty="0"/>
          </a:p>
        </p:txBody>
      </p:sp>
      <p:sp>
        <p:nvSpPr>
          <p:cNvPr id="66" name="모서리가 둥근 직사각형 14">
            <a:extLst>
              <a:ext uri="{FF2B5EF4-FFF2-40B4-BE49-F238E27FC236}">
                <a16:creationId xmlns:a16="http://schemas.microsoft.com/office/drawing/2014/main" id="{77D61670-1FD4-4D7E-9B8B-51D3EA6E4FDF}"/>
              </a:ext>
            </a:extLst>
          </p:cNvPr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4148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D9CF8-A142-49A0-B327-3984E5D75F04}"/>
              </a:ext>
            </a:extLst>
          </p:cNvPr>
          <p:cNvSpPr txBox="1"/>
          <p:nvPr/>
        </p:nvSpPr>
        <p:spPr>
          <a:xfrm>
            <a:off x="5154876" y="87245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사이트맵</a:t>
            </a:r>
            <a:r>
              <a:rPr lang="ko-KR" altLang="en-US" dirty="0"/>
              <a:t> 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670305-3AA7-48BF-881C-28F91DAD7ED0}"/>
              </a:ext>
            </a:extLst>
          </p:cNvPr>
          <p:cNvSpPr/>
          <p:nvPr/>
        </p:nvSpPr>
        <p:spPr>
          <a:xfrm>
            <a:off x="3942824" y="1457537"/>
            <a:ext cx="4630723" cy="1864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4F1B7-1069-447B-87FC-BF9E60827A8C}"/>
              </a:ext>
            </a:extLst>
          </p:cNvPr>
          <p:cNvSpPr txBox="1"/>
          <p:nvPr/>
        </p:nvSpPr>
        <p:spPr>
          <a:xfrm>
            <a:off x="3901167" y="353596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사진에 관련된 설명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CC35BC0-BE99-4AFB-975D-F1EF433AD952}"/>
              </a:ext>
            </a:extLst>
          </p:cNvPr>
          <p:cNvSpPr/>
          <p:nvPr/>
        </p:nvSpPr>
        <p:spPr>
          <a:xfrm>
            <a:off x="3901167" y="3930025"/>
            <a:ext cx="4630723" cy="246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EA8B45-CB08-41CC-AC05-A40DEC1DE9D4}"/>
              </a:ext>
            </a:extLst>
          </p:cNvPr>
          <p:cNvSpPr txBox="1"/>
          <p:nvPr/>
        </p:nvSpPr>
        <p:spPr>
          <a:xfrm>
            <a:off x="3901167" y="64886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사진에 관련된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4ECD6-0C59-464E-82DF-4CCD41544A12}"/>
              </a:ext>
            </a:extLst>
          </p:cNvPr>
          <p:cNvSpPr txBox="1"/>
          <p:nvPr/>
        </p:nvSpPr>
        <p:spPr>
          <a:xfrm>
            <a:off x="334742" y="113799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블로그 형식처럼 될 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C74BC81-8E22-4D07-88F6-3AE43A377C44}"/>
              </a:ext>
            </a:extLst>
          </p:cNvPr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BDD380A-505F-45E0-A892-E0891CAC6642}"/>
              </a:ext>
            </a:extLst>
          </p:cNvPr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5F51826-87EB-4155-B879-A925577C2B1D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C6E49D-D544-440B-86C3-65B6B6B07611}"/>
              </a:ext>
            </a:extLst>
          </p:cNvPr>
          <p:cNvCxnSpPr>
            <a:cxnSpLocks/>
          </p:cNvCxnSpPr>
          <p:nvPr/>
        </p:nvCxnSpPr>
        <p:spPr>
          <a:xfrm>
            <a:off x="3171039" y="656705"/>
            <a:ext cx="1" cy="62012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74A1BB8-AB98-4730-85AD-637CB5CA5242}"/>
              </a:ext>
            </a:extLst>
          </p:cNvPr>
          <p:cNvCxnSpPr>
            <a:cxnSpLocks/>
          </p:cNvCxnSpPr>
          <p:nvPr/>
        </p:nvCxnSpPr>
        <p:spPr>
          <a:xfrm>
            <a:off x="9473876" y="644013"/>
            <a:ext cx="0" cy="6213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BA8E34B-D327-406D-9021-23427920CC7A}"/>
              </a:ext>
            </a:extLst>
          </p:cNvPr>
          <p:cNvCxnSpPr>
            <a:cxnSpLocks/>
          </p:cNvCxnSpPr>
          <p:nvPr/>
        </p:nvCxnSpPr>
        <p:spPr>
          <a:xfrm>
            <a:off x="9974510" y="2583809"/>
            <a:ext cx="0" cy="172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3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2ECA2E-8505-4024-A154-E806F6F3715F}"/>
              </a:ext>
            </a:extLst>
          </p:cNvPr>
          <p:cNvSpPr/>
          <p:nvPr/>
        </p:nvSpPr>
        <p:spPr>
          <a:xfrm>
            <a:off x="4750934" y="5293063"/>
            <a:ext cx="7441066" cy="155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00000" y="661357"/>
            <a:ext cx="16514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0892" y="672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004638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43871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43871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0698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1118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605081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9140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>
            <a:off x="8703005" y="2072249"/>
            <a:ext cx="634233" cy="311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08BD-6742-46AD-8529-5A29C9522820}"/>
              </a:ext>
            </a:extLst>
          </p:cNvPr>
          <p:cNvSpPr txBox="1"/>
          <p:nvPr/>
        </p:nvSpPr>
        <p:spPr>
          <a:xfrm>
            <a:off x="4919420" y="139449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신고 요청된 게시글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F569EE6-24D3-4FC4-9483-4AD3287D5A9D}"/>
              </a:ext>
            </a:extLst>
          </p:cNvPr>
          <p:cNvSpPr/>
          <p:nvPr/>
        </p:nvSpPr>
        <p:spPr>
          <a:xfrm>
            <a:off x="1626515" y="4904086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완료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3AA529-2D12-4515-A45B-A2C38BABBB0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EA367B-BB8F-4BCB-BC62-5CD006AEF49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987A262-4AEA-4BA5-87FB-66867C2D6AF4}"/>
              </a:ext>
            </a:extLst>
          </p:cNvPr>
          <p:cNvSpPr/>
          <p:nvPr/>
        </p:nvSpPr>
        <p:spPr>
          <a:xfrm>
            <a:off x="6364967" y="5376195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E464FDC-9C87-4770-A2EC-4D92779FC69A}"/>
              </a:ext>
            </a:extLst>
          </p:cNvPr>
          <p:cNvSpPr/>
          <p:nvPr/>
        </p:nvSpPr>
        <p:spPr>
          <a:xfrm>
            <a:off x="7705475" y="5365680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신고사유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CEC7D44-2401-4002-8DFC-1CAEFB1D7136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신고날짜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D640F07-C760-4AB7-808D-C305370AE9BC}"/>
              </a:ext>
            </a:extLst>
          </p:cNvPr>
          <p:cNvSpPr/>
          <p:nvPr/>
        </p:nvSpPr>
        <p:spPr>
          <a:xfrm>
            <a:off x="4864444" y="5906084"/>
            <a:ext cx="1387745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6FDA49-DD1C-4962-B8A8-598B9CD692E0}"/>
              </a:ext>
            </a:extLst>
          </p:cNvPr>
          <p:cNvSpPr/>
          <p:nvPr/>
        </p:nvSpPr>
        <p:spPr>
          <a:xfrm>
            <a:off x="6371058" y="5923059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36B7CF0-ADA1-4EC2-B9D8-72E402F097FC}"/>
              </a:ext>
            </a:extLst>
          </p:cNvPr>
          <p:cNvSpPr/>
          <p:nvPr/>
        </p:nvSpPr>
        <p:spPr>
          <a:xfrm>
            <a:off x="7711566" y="5912544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B25F8AD-53C1-490C-A3DB-D12503BCA5AB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801460F-895C-46E1-B10C-9CC6C352512A}"/>
              </a:ext>
            </a:extLst>
          </p:cNvPr>
          <p:cNvSpPr/>
          <p:nvPr/>
        </p:nvSpPr>
        <p:spPr>
          <a:xfrm>
            <a:off x="4864444" y="6422481"/>
            <a:ext cx="1397370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09EB6B3-9DFF-4019-88F1-941D32500C99}"/>
              </a:ext>
            </a:extLst>
          </p:cNvPr>
          <p:cNvSpPr/>
          <p:nvPr/>
        </p:nvSpPr>
        <p:spPr>
          <a:xfrm>
            <a:off x="6380683" y="642248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1095F95-9CEE-4BF7-8F85-7D68F5E8A6A6}"/>
              </a:ext>
            </a:extLst>
          </p:cNvPr>
          <p:cNvSpPr/>
          <p:nvPr/>
        </p:nvSpPr>
        <p:spPr>
          <a:xfrm>
            <a:off x="7721191" y="641196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BFF1364-2FE1-4011-8F86-C233A4C341A0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9/5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11143F-C06C-453F-9C18-5605E8C826D6}"/>
              </a:ext>
            </a:extLst>
          </p:cNvPr>
          <p:cNvSpPr/>
          <p:nvPr/>
        </p:nvSpPr>
        <p:spPr>
          <a:xfrm>
            <a:off x="4865541" y="5376195"/>
            <a:ext cx="137944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게시글링크</a:t>
            </a:r>
            <a:endParaRPr lang="ko-KR" altLang="en-US" dirty="0"/>
          </a:p>
        </p:txBody>
      </p:sp>
      <p:sp>
        <p:nvSpPr>
          <p:cNvPr id="67" name="모서리가 둥근 직사각형 58">
            <a:extLst>
              <a:ext uri="{FF2B5EF4-FFF2-40B4-BE49-F238E27FC236}">
                <a16:creationId xmlns:a16="http://schemas.microsoft.com/office/drawing/2014/main" id="{3E3C133F-CD7F-46DB-BDBE-8B2698F29F13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D395D3-2E9D-47DB-BBAA-166D16BAA1E8}"/>
              </a:ext>
            </a:extLst>
          </p:cNvPr>
          <p:cNvCxnSpPr/>
          <p:nvPr/>
        </p:nvCxnSpPr>
        <p:spPr>
          <a:xfrm flipH="1">
            <a:off x="3674198" y="6126939"/>
            <a:ext cx="1333849" cy="26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3326BE-6CED-437A-8E6B-525D7174E7C0}"/>
              </a:ext>
            </a:extLst>
          </p:cNvPr>
          <p:cNvSpPr txBox="1"/>
          <p:nvPr/>
        </p:nvSpPr>
        <p:spPr>
          <a:xfrm>
            <a:off x="2556166" y="6391499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read </a:t>
            </a:r>
            <a:r>
              <a:rPr lang="ko-KR" altLang="en-US" dirty="0"/>
              <a:t>페이지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4421094-D6D7-46D2-B466-E0DD90B598BA}"/>
              </a:ext>
            </a:extLst>
          </p:cNvPr>
          <p:cNvSpPr/>
          <p:nvPr/>
        </p:nvSpPr>
        <p:spPr>
          <a:xfrm>
            <a:off x="9062251" y="5361087"/>
            <a:ext cx="16794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F49FC14-EF8A-4AC0-A5AE-1FE8DB235F5B}"/>
              </a:ext>
            </a:extLst>
          </p:cNvPr>
          <p:cNvSpPr/>
          <p:nvPr/>
        </p:nvSpPr>
        <p:spPr>
          <a:xfrm>
            <a:off x="9060125" y="5891208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0CB09C7-CFB0-42F7-AD38-FACC68EF555B}"/>
              </a:ext>
            </a:extLst>
          </p:cNvPr>
          <p:cNvSpPr/>
          <p:nvPr/>
        </p:nvSpPr>
        <p:spPr>
          <a:xfrm>
            <a:off x="9059713" y="6390630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411E93F-718C-44E5-A6F3-B16365E22602}"/>
              </a:ext>
            </a:extLst>
          </p:cNvPr>
          <p:cNvSpPr/>
          <p:nvPr/>
        </p:nvSpPr>
        <p:spPr>
          <a:xfrm>
            <a:off x="3049195" y="4903634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문제없음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CD2609-777C-4223-B218-B1CEF376ACAD}"/>
              </a:ext>
            </a:extLst>
          </p:cNvPr>
          <p:cNvCxnSpPr>
            <a:cxnSpLocks/>
          </p:cNvCxnSpPr>
          <p:nvPr/>
        </p:nvCxnSpPr>
        <p:spPr>
          <a:xfrm flipH="1" flipV="1">
            <a:off x="1241157" y="4418908"/>
            <a:ext cx="512829" cy="61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7B12EF-1341-4C84-ADDD-AEBDD7DAF2B9}"/>
              </a:ext>
            </a:extLst>
          </p:cNvPr>
          <p:cNvSpPr txBox="1"/>
          <p:nvPr/>
        </p:nvSpPr>
        <p:spPr>
          <a:xfrm>
            <a:off x="100608" y="3429000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작성자</a:t>
            </a:r>
            <a:endParaRPr lang="en-US" altLang="ko-KR" dirty="0"/>
          </a:p>
          <a:p>
            <a:r>
              <a:rPr lang="ko-KR" altLang="en-US" dirty="0"/>
              <a:t>신고 완료 카운트 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이후 리스트에서 삭제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133AC2-A714-4725-ACC8-CC61A8498EB1}"/>
              </a:ext>
            </a:extLst>
          </p:cNvPr>
          <p:cNvCxnSpPr/>
          <p:nvPr/>
        </p:nvCxnSpPr>
        <p:spPr>
          <a:xfrm flipH="1">
            <a:off x="2692866" y="5184396"/>
            <a:ext cx="464430" cy="53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492FC4-D037-42C3-AA04-2B7509654086}"/>
              </a:ext>
            </a:extLst>
          </p:cNvPr>
          <p:cNvSpPr txBox="1"/>
          <p:nvPr/>
        </p:nvSpPr>
        <p:spPr>
          <a:xfrm>
            <a:off x="1968409" y="572761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리스트에서 삭제</a:t>
            </a:r>
          </a:p>
        </p:txBody>
      </p:sp>
    </p:spTree>
    <p:extLst>
      <p:ext uri="{BB962C8B-B14F-4D97-AF65-F5344CB8AC3E}">
        <p14:creationId xmlns:p14="http://schemas.microsoft.com/office/powerpoint/2010/main" val="362926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00000" y="661357"/>
            <a:ext cx="16514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0892" y="672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004638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43871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43871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0698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1118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605081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9140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>
            <a:off x="8407246" y="2073090"/>
            <a:ext cx="1096203" cy="529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08BD-6742-46AD-8529-5A29C9522820}"/>
              </a:ext>
            </a:extLst>
          </p:cNvPr>
          <p:cNvSpPr txBox="1"/>
          <p:nvPr/>
        </p:nvSpPr>
        <p:spPr>
          <a:xfrm>
            <a:off x="4919420" y="139449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신고 요청된 게시글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FD45B-D007-4763-B9A3-F24EDBB94F01}"/>
              </a:ext>
            </a:extLst>
          </p:cNvPr>
          <p:cNvSpPr txBox="1"/>
          <p:nvPr/>
        </p:nvSpPr>
        <p:spPr>
          <a:xfrm>
            <a:off x="8891013" y="2728283"/>
            <a:ext cx="315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게시글을 상세페이지 링크</a:t>
            </a:r>
            <a:endParaRPr lang="en-US" altLang="ko-KR" dirty="0"/>
          </a:p>
          <a:p>
            <a:r>
              <a:rPr lang="ko-KR" altLang="en-US" dirty="0"/>
              <a:t>신고자</a:t>
            </a:r>
            <a:r>
              <a:rPr lang="en-US" altLang="ko-KR" dirty="0"/>
              <a:t>, </a:t>
            </a:r>
            <a:r>
              <a:rPr lang="ko-KR" altLang="en-US" dirty="0"/>
              <a:t>신고 사유</a:t>
            </a:r>
            <a:r>
              <a:rPr lang="en-US" altLang="ko-KR" dirty="0"/>
              <a:t>, </a:t>
            </a:r>
            <a:r>
              <a:rPr lang="ko-KR" altLang="en-US" dirty="0"/>
              <a:t>신고 날짜</a:t>
            </a:r>
            <a:endParaRPr lang="en-US" altLang="ko-KR" dirty="0"/>
          </a:p>
          <a:p>
            <a:r>
              <a:rPr lang="ko-KR" altLang="en-US" dirty="0"/>
              <a:t>날짜순으로 정렬</a:t>
            </a:r>
            <a:endParaRPr lang="en-US" altLang="ko-KR" dirty="0"/>
          </a:p>
          <a:p>
            <a:r>
              <a:rPr lang="ko-KR" altLang="en-US" dirty="0"/>
              <a:t>단 완료 </a:t>
            </a:r>
            <a:r>
              <a:rPr lang="ko-KR" altLang="en-US" dirty="0" err="1"/>
              <a:t>처리된건</a:t>
            </a:r>
            <a:r>
              <a:rPr lang="ko-KR" altLang="en-US" dirty="0"/>
              <a:t> 제외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F569EE6-24D3-4FC4-9483-4AD3287D5A9D}"/>
              </a:ext>
            </a:extLst>
          </p:cNvPr>
          <p:cNvSpPr/>
          <p:nvPr/>
        </p:nvSpPr>
        <p:spPr>
          <a:xfrm>
            <a:off x="1626515" y="4904086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완료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3AA529-2D12-4515-A45B-A2C38BABBB0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EA367B-BB8F-4BCB-BC62-5CD006AEF49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987A262-4AEA-4BA5-87FB-66867C2D6AF4}"/>
              </a:ext>
            </a:extLst>
          </p:cNvPr>
          <p:cNvSpPr/>
          <p:nvPr/>
        </p:nvSpPr>
        <p:spPr>
          <a:xfrm>
            <a:off x="6364967" y="5376195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E464FDC-9C87-4770-A2EC-4D92779FC69A}"/>
              </a:ext>
            </a:extLst>
          </p:cNvPr>
          <p:cNvSpPr/>
          <p:nvPr/>
        </p:nvSpPr>
        <p:spPr>
          <a:xfrm>
            <a:off x="7705475" y="5365680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신고사유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CEC7D44-2401-4002-8DFC-1CAEFB1D7136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신고날짜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D640F07-C760-4AB7-808D-C305370AE9BC}"/>
              </a:ext>
            </a:extLst>
          </p:cNvPr>
          <p:cNvSpPr/>
          <p:nvPr/>
        </p:nvSpPr>
        <p:spPr>
          <a:xfrm>
            <a:off x="4864444" y="5906084"/>
            <a:ext cx="1387745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6FDA49-DD1C-4962-B8A8-598B9CD692E0}"/>
              </a:ext>
            </a:extLst>
          </p:cNvPr>
          <p:cNvSpPr/>
          <p:nvPr/>
        </p:nvSpPr>
        <p:spPr>
          <a:xfrm>
            <a:off x="6371058" y="5923059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36B7CF0-ADA1-4EC2-B9D8-72E402F097FC}"/>
              </a:ext>
            </a:extLst>
          </p:cNvPr>
          <p:cNvSpPr/>
          <p:nvPr/>
        </p:nvSpPr>
        <p:spPr>
          <a:xfrm>
            <a:off x="7711566" y="5912544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B25F8AD-53C1-490C-A3DB-D12503BCA5AB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801460F-895C-46E1-B10C-9CC6C352512A}"/>
              </a:ext>
            </a:extLst>
          </p:cNvPr>
          <p:cNvSpPr/>
          <p:nvPr/>
        </p:nvSpPr>
        <p:spPr>
          <a:xfrm>
            <a:off x="4864444" y="6422481"/>
            <a:ext cx="1397370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09EB6B3-9DFF-4019-88F1-941D32500C99}"/>
              </a:ext>
            </a:extLst>
          </p:cNvPr>
          <p:cNvSpPr/>
          <p:nvPr/>
        </p:nvSpPr>
        <p:spPr>
          <a:xfrm>
            <a:off x="6380683" y="642248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1095F95-9CEE-4BF7-8F85-7D68F5E8A6A6}"/>
              </a:ext>
            </a:extLst>
          </p:cNvPr>
          <p:cNvSpPr/>
          <p:nvPr/>
        </p:nvSpPr>
        <p:spPr>
          <a:xfrm>
            <a:off x="7721191" y="641196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BFF1364-2FE1-4011-8F86-C233A4C341A0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9/5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11143F-C06C-453F-9C18-5605E8C826D6}"/>
              </a:ext>
            </a:extLst>
          </p:cNvPr>
          <p:cNvSpPr/>
          <p:nvPr/>
        </p:nvSpPr>
        <p:spPr>
          <a:xfrm>
            <a:off x="4865541" y="5376195"/>
            <a:ext cx="137944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게시글링크</a:t>
            </a:r>
            <a:endParaRPr lang="ko-KR" altLang="en-US" dirty="0"/>
          </a:p>
        </p:txBody>
      </p:sp>
      <p:sp>
        <p:nvSpPr>
          <p:cNvPr id="67" name="모서리가 둥근 직사각형 58">
            <a:extLst>
              <a:ext uri="{FF2B5EF4-FFF2-40B4-BE49-F238E27FC236}">
                <a16:creationId xmlns:a16="http://schemas.microsoft.com/office/drawing/2014/main" id="{3E3C133F-CD7F-46DB-BDBE-8B2698F29F13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D395D3-2E9D-47DB-BBAA-166D16BAA1E8}"/>
              </a:ext>
            </a:extLst>
          </p:cNvPr>
          <p:cNvCxnSpPr/>
          <p:nvPr/>
        </p:nvCxnSpPr>
        <p:spPr>
          <a:xfrm flipH="1">
            <a:off x="3674198" y="6126939"/>
            <a:ext cx="1333849" cy="26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3326BE-6CED-437A-8E6B-525D7174E7C0}"/>
              </a:ext>
            </a:extLst>
          </p:cNvPr>
          <p:cNvSpPr txBox="1"/>
          <p:nvPr/>
        </p:nvSpPr>
        <p:spPr>
          <a:xfrm>
            <a:off x="2556166" y="6391499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read </a:t>
            </a:r>
            <a:r>
              <a:rPr lang="ko-KR" altLang="en-US" dirty="0"/>
              <a:t>페이지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4421094-D6D7-46D2-B466-E0DD90B598BA}"/>
              </a:ext>
            </a:extLst>
          </p:cNvPr>
          <p:cNvSpPr/>
          <p:nvPr/>
        </p:nvSpPr>
        <p:spPr>
          <a:xfrm>
            <a:off x="9062251" y="5361087"/>
            <a:ext cx="16794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내용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F49FC14-EF8A-4AC0-A5AE-1FE8DB235F5B}"/>
              </a:ext>
            </a:extLst>
          </p:cNvPr>
          <p:cNvSpPr/>
          <p:nvPr/>
        </p:nvSpPr>
        <p:spPr>
          <a:xfrm>
            <a:off x="9060125" y="5891208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0CB09C7-CFB0-42F7-AD38-FACC68EF555B}"/>
              </a:ext>
            </a:extLst>
          </p:cNvPr>
          <p:cNvSpPr/>
          <p:nvPr/>
        </p:nvSpPr>
        <p:spPr>
          <a:xfrm>
            <a:off x="9059713" y="6390630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411E93F-718C-44E5-A6F3-B16365E22602}"/>
              </a:ext>
            </a:extLst>
          </p:cNvPr>
          <p:cNvSpPr/>
          <p:nvPr/>
        </p:nvSpPr>
        <p:spPr>
          <a:xfrm>
            <a:off x="3049195" y="4903634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문제없음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CD2609-777C-4223-B218-B1CEF376ACAD}"/>
              </a:ext>
            </a:extLst>
          </p:cNvPr>
          <p:cNvCxnSpPr>
            <a:cxnSpLocks/>
          </p:cNvCxnSpPr>
          <p:nvPr/>
        </p:nvCxnSpPr>
        <p:spPr>
          <a:xfrm flipH="1" flipV="1">
            <a:off x="1241157" y="4418908"/>
            <a:ext cx="512829" cy="61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7B12EF-1341-4C84-ADDD-AEBDD7DAF2B9}"/>
              </a:ext>
            </a:extLst>
          </p:cNvPr>
          <p:cNvSpPr txBox="1"/>
          <p:nvPr/>
        </p:nvSpPr>
        <p:spPr>
          <a:xfrm>
            <a:off x="100608" y="3429000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작성자</a:t>
            </a:r>
            <a:endParaRPr lang="en-US" altLang="ko-KR" dirty="0"/>
          </a:p>
          <a:p>
            <a:r>
              <a:rPr lang="ko-KR" altLang="en-US" dirty="0"/>
              <a:t>신고 완료 카운트 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이후 리스트에서 삭제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8A4292-562B-446B-89C2-DF8EECA4BD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84AA25-CCF3-4EB1-9DDF-31269021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67" y="881858"/>
            <a:ext cx="6990082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8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A65B8EF-7382-41C9-AFEC-425974F574A2}"/>
              </a:ext>
            </a:extLst>
          </p:cNvPr>
          <p:cNvSpPr/>
          <p:nvPr/>
        </p:nvSpPr>
        <p:spPr>
          <a:xfrm>
            <a:off x="4750934" y="5293063"/>
            <a:ext cx="7441066" cy="155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8006" y="663525"/>
            <a:ext cx="16514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1128" y="650596"/>
            <a:ext cx="1420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14185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44670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638568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24890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08BD-6742-46AD-8529-5A29C9522820}"/>
              </a:ext>
            </a:extLst>
          </p:cNvPr>
          <p:cNvSpPr txBox="1"/>
          <p:nvPr/>
        </p:nvSpPr>
        <p:spPr>
          <a:xfrm>
            <a:off x="4919420" y="139449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 요청된 댓글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3AA529-2D12-4515-A45B-A2C38BABBB0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EA367B-BB8F-4BCB-BC62-5CD006AEF49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67" name="모서리가 둥근 직사각형 58">
            <a:extLst>
              <a:ext uri="{FF2B5EF4-FFF2-40B4-BE49-F238E27FC236}">
                <a16:creationId xmlns:a16="http://schemas.microsoft.com/office/drawing/2014/main" id="{3E3C133F-CD7F-46DB-BDBE-8B2698F29F13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D38932D-3214-49D8-9489-64F75E1E7F35}"/>
              </a:ext>
            </a:extLst>
          </p:cNvPr>
          <p:cNvSpPr/>
          <p:nvPr/>
        </p:nvSpPr>
        <p:spPr>
          <a:xfrm>
            <a:off x="6364967" y="5376195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0EF195C-F71A-4777-B805-A33CFE3F6985}"/>
              </a:ext>
            </a:extLst>
          </p:cNvPr>
          <p:cNvSpPr/>
          <p:nvPr/>
        </p:nvSpPr>
        <p:spPr>
          <a:xfrm>
            <a:off x="7705475" y="5365680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신고사유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698FAE2-A205-4C6F-944A-AFE7BB0A3A30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신고날짜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4B0E57-A823-40E8-AA23-1887E67951A0}"/>
              </a:ext>
            </a:extLst>
          </p:cNvPr>
          <p:cNvSpPr/>
          <p:nvPr/>
        </p:nvSpPr>
        <p:spPr>
          <a:xfrm>
            <a:off x="4864444" y="5906084"/>
            <a:ext cx="1387745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C715EF9-51DB-4082-A53F-310900E15639}"/>
              </a:ext>
            </a:extLst>
          </p:cNvPr>
          <p:cNvSpPr/>
          <p:nvPr/>
        </p:nvSpPr>
        <p:spPr>
          <a:xfrm>
            <a:off x="6371058" y="5923059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DF567A8-3455-4B54-A2EE-346F63B57993}"/>
              </a:ext>
            </a:extLst>
          </p:cNvPr>
          <p:cNvSpPr/>
          <p:nvPr/>
        </p:nvSpPr>
        <p:spPr>
          <a:xfrm>
            <a:off x="7711566" y="5912544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CDDEC52-A71B-4D35-88C0-29734FDC6ADC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</a:t>
            </a:r>
            <a:endParaRPr lang="ko-KR" altLang="en-US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46D3B4C-29EF-4E9E-A3BE-0A381593B6C6}"/>
              </a:ext>
            </a:extLst>
          </p:cNvPr>
          <p:cNvSpPr/>
          <p:nvPr/>
        </p:nvSpPr>
        <p:spPr>
          <a:xfrm>
            <a:off x="4864444" y="6422481"/>
            <a:ext cx="1397370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1931B38-04C6-434C-A355-AC7F02170DC7}"/>
              </a:ext>
            </a:extLst>
          </p:cNvPr>
          <p:cNvSpPr/>
          <p:nvPr/>
        </p:nvSpPr>
        <p:spPr>
          <a:xfrm>
            <a:off x="6380683" y="642248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812095F-921D-4716-8435-964D8DCCF10E}"/>
              </a:ext>
            </a:extLst>
          </p:cNvPr>
          <p:cNvSpPr/>
          <p:nvPr/>
        </p:nvSpPr>
        <p:spPr>
          <a:xfrm>
            <a:off x="7721191" y="641196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52305A3-534B-4AFF-B4EE-2CD200F07549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9/5</a:t>
            </a:r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402EEC1-0140-48B9-AE07-D85AA488197C}"/>
              </a:ext>
            </a:extLst>
          </p:cNvPr>
          <p:cNvSpPr/>
          <p:nvPr/>
        </p:nvSpPr>
        <p:spPr>
          <a:xfrm>
            <a:off x="4865541" y="5376195"/>
            <a:ext cx="137944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내용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85BA88A-1002-4C3E-BCD8-64B38CDE9CB7}"/>
              </a:ext>
            </a:extLst>
          </p:cNvPr>
          <p:cNvSpPr/>
          <p:nvPr/>
        </p:nvSpPr>
        <p:spPr>
          <a:xfrm>
            <a:off x="9062251" y="5361087"/>
            <a:ext cx="16794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C76AA48-BFF4-4A3B-9AD9-CEEB1481AF5D}"/>
              </a:ext>
            </a:extLst>
          </p:cNvPr>
          <p:cNvSpPr/>
          <p:nvPr/>
        </p:nvSpPr>
        <p:spPr>
          <a:xfrm>
            <a:off x="9060125" y="5891208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28A8167-415E-4489-9448-90440B6DE0A9}"/>
              </a:ext>
            </a:extLst>
          </p:cNvPr>
          <p:cNvSpPr/>
          <p:nvPr/>
        </p:nvSpPr>
        <p:spPr>
          <a:xfrm>
            <a:off x="9059713" y="6390630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A4149A2-814C-4E23-8079-418E170FA9BD}"/>
              </a:ext>
            </a:extLst>
          </p:cNvPr>
          <p:cNvSpPr/>
          <p:nvPr/>
        </p:nvSpPr>
        <p:spPr>
          <a:xfrm>
            <a:off x="1727843" y="4508658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완료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9451B7D-B164-4D35-8AFC-820F24FAE139}"/>
              </a:ext>
            </a:extLst>
          </p:cNvPr>
          <p:cNvSpPr/>
          <p:nvPr/>
        </p:nvSpPr>
        <p:spPr>
          <a:xfrm>
            <a:off x="3150523" y="4508206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문제없음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F677420-3A27-47D9-92AE-91DFB04FFF61}"/>
              </a:ext>
            </a:extLst>
          </p:cNvPr>
          <p:cNvCxnSpPr>
            <a:cxnSpLocks/>
          </p:cNvCxnSpPr>
          <p:nvPr/>
        </p:nvCxnSpPr>
        <p:spPr>
          <a:xfrm flipH="1" flipV="1">
            <a:off x="1339338" y="4048626"/>
            <a:ext cx="512829" cy="61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D9CB81F-B490-4145-BC98-C62B4EAA4C3C}"/>
              </a:ext>
            </a:extLst>
          </p:cNvPr>
          <p:cNvSpPr txBox="1"/>
          <p:nvPr/>
        </p:nvSpPr>
        <p:spPr>
          <a:xfrm>
            <a:off x="198789" y="3058718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작성자</a:t>
            </a:r>
            <a:endParaRPr lang="en-US" altLang="ko-KR" dirty="0"/>
          </a:p>
          <a:p>
            <a:r>
              <a:rPr lang="ko-KR" altLang="en-US" dirty="0"/>
              <a:t>신고 완료 카운트 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이후 리스트에서 삭제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FAF7377-4E2F-4B91-BB2E-2C33A7A55B70}"/>
              </a:ext>
            </a:extLst>
          </p:cNvPr>
          <p:cNvCxnSpPr/>
          <p:nvPr/>
        </p:nvCxnSpPr>
        <p:spPr>
          <a:xfrm flipH="1">
            <a:off x="2844942" y="4797639"/>
            <a:ext cx="464430" cy="53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B85E3F2-CC81-46E1-8821-A9FDF94BFB8F}"/>
              </a:ext>
            </a:extLst>
          </p:cNvPr>
          <p:cNvSpPr txBox="1"/>
          <p:nvPr/>
        </p:nvSpPr>
        <p:spPr>
          <a:xfrm>
            <a:off x="2120485" y="534085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리스트에서 삭제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16F282A-1476-48D7-A883-E807BE54CA71}"/>
              </a:ext>
            </a:extLst>
          </p:cNvPr>
          <p:cNvCxnSpPr>
            <a:cxnSpLocks/>
          </p:cNvCxnSpPr>
          <p:nvPr/>
        </p:nvCxnSpPr>
        <p:spPr>
          <a:xfrm>
            <a:off x="8703005" y="2072249"/>
            <a:ext cx="634233" cy="311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2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691563" y="463114"/>
            <a:ext cx="13546" cy="74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94817" y="11816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1498094" y="565264"/>
            <a:ext cx="77821" cy="640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83006" y="130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637751" y="476591"/>
            <a:ext cx="1399228" cy="70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90207" y="13472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찜한</a:t>
            </a:r>
            <a:r>
              <a:rPr lang="ko-KR" altLang="en-US" dirty="0"/>
              <a:t> 게시물만 정렬해서 보여주기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>
            <a:endCxn id="69" idx="0"/>
          </p:cNvCxnSpPr>
          <p:nvPr/>
        </p:nvCxnSpPr>
        <p:spPr>
          <a:xfrm flipH="1">
            <a:off x="10760377" y="463114"/>
            <a:ext cx="173631" cy="125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086" y="17165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</a:t>
            </a:r>
            <a:r>
              <a:rPr lang="ko-KR" altLang="en-US" dirty="0" err="1"/>
              <a:t>정보보기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30436" y="2234570"/>
            <a:ext cx="382386" cy="516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38505" y="2751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찜하기</a:t>
            </a:r>
            <a:endParaRPr lang="ko-KR" altLang="en-US" dirty="0"/>
          </a:p>
        </p:txBody>
      </p: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8B3E2D10-27CA-4A95-831B-8ACDD113AAE1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2BBF8EA-B063-482D-BDDC-DA6EF8B27A0B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</p:spTree>
    <p:extLst>
      <p:ext uri="{BB962C8B-B14F-4D97-AF65-F5344CB8AC3E}">
        <p14:creationId xmlns:p14="http://schemas.microsoft.com/office/powerpoint/2010/main" val="106635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6380" y="1428780"/>
            <a:ext cx="4134220" cy="39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395119" y="2899416"/>
            <a:ext cx="2779486" cy="2071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46239" y="4483113"/>
            <a:ext cx="1489445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29391" y="5163310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6755" y="5148796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09161" y="1419489"/>
            <a:ext cx="2779486" cy="141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638354" y="5163310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</a:t>
            </a:r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신고</a:t>
            </a:r>
          </a:p>
        </p:txBody>
      </p:sp>
      <p:sp>
        <p:nvSpPr>
          <p:cNvPr id="6" name="타원 5"/>
          <p:cNvSpPr/>
          <p:nvPr/>
        </p:nvSpPr>
        <p:spPr>
          <a:xfrm>
            <a:off x="2870945" y="1489947"/>
            <a:ext cx="560863" cy="508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  <a:endParaRPr lang="en-US" altLang="ko-KR" sz="800" dirty="0"/>
          </a:p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CABD3AB7-2501-46C6-A576-6E3D4E3A4100}"/>
              </a:ext>
            </a:extLst>
          </p:cNvPr>
          <p:cNvSpPr/>
          <p:nvPr/>
        </p:nvSpPr>
        <p:spPr>
          <a:xfrm rot="5400000">
            <a:off x="6817869" y="3251471"/>
            <a:ext cx="356570" cy="26668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C1A3440C-B192-43D7-9F1F-35EECD91F414}"/>
              </a:ext>
            </a:extLst>
          </p:cNvPr>
          <p:cNvSpPr/>
          <p:nvPr/>
        </p:nvSpPr>
        <p:spPr>
          <a:xfrm rot="16200000">
            <a:off x="3186084" y="3231494"/>
            <a:ext cx="356570" cy="26668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:a16="http://schemas.microsoft.com/office/drawing/2014/main" id="{E55AB9FF-BAA5-4496-A30F-4FBD0C3DEC93}"/>
              </a:ext>
            </a:extLst>
          </p:cNvPr>
          <p:cNvSpPr/>
          <p:nvPr/>
        </p:nvSpPr>
        <p:spPr>
          <a:xfrm>
            <a:off x="9243737" y="4480724"/>
            <a:ext cx="759304" cy="436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66C4384-D8FD-4576-AC07-F7493EC5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12" y="3051641"/>
            <a:ext cx="2316358" cy="68921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2F1FE38-F684-42CA-A0E6-CE13B786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56" y="3732947"/>
            <a:ext cx="2316358" cy="68921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56CA2FD1-486A-4482-A899-939D5D335B08}"/>
              </a:ext>
            </a:extLst>
          </p:cNvPr>
          <p:cNvSpPr/>
          <p:nvPr/>
        </p:nvSpPr>
        <p:spPr>
          <a:xfrm>
            <a:off x="7981260" y="4223578"/>
            <a:ext cx="368615" cy="187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691984-A131-41C5-A9A9-77D74879F996}"/>
              </a:ext>
            </a:extLst>
          </p:cNvPr>
          <p:cNvSpPr txBox="1"/>
          <p:nvPr/>
        </p:nvSpPr>
        <p:spPr>
          <a:xfrm>
            <a:off x="4741379" y="1994094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작성자와 관리자만</a:t>
            </a:r>
            <a:endParaRPr lang="en-US" altLang="ko-KR" dirty="0"/>
          </a:p>
          <a:p>
            <a:r>
              <a:rPr lang="ko-KR" altLang="en-US" dirty="0"/>
              <a:t>모든 댓글에</a:t>
            </a:r>
            <a:endParaRPr lang="en-US" altLang="ko-KR" dirty="0"/>
          </a:p>
          <a:p>
            <a:r>
              <a:rPr lang="ko-KR" altLang="en-US" dirty="0"/>
              <a:t>삭제 버튼 보이기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92EF37D-C39A-4CE6-976F-6CAE2388CC52}"/>
              </a:ext>
            </a:extLst>
          </p:cNvPr>
          <p:cNvCxnSpPr/>
          <p:nvPr/>
        </p:nvCxnSpPr>
        <p:spPr>
          <a:xfrm flipH="1" flipV="1">
            <a:off x="6750647" y="2647763"/>
            <a:ext cx="1257356" cy="936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2D6FFFE-476F-49CE-B19A-3D546B4D9E47}"/>
              </a:ext>
            </a:extLst>
          </p:cNvPr>
          <p:cNvSpPr/>
          <p:nvPr/>
        </p:nvSpPr>
        <p:spPr>
          <a:xfrm>
            <a:off x="5329840" y="4237975"/>
            <a:ext cx="2112084" cy="24179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닉네임 </a:t>
            </a:r>
            <a:r>
              <a:rPr lang="en-US" altLang="ko-KR" dirty="0"/>
              <a:t>,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신고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algn="ctr"/>
            <a:r>
              <a:rPr lang="ko-KR" altLang="en-US" dirty="0"/>
              <a:t>수정은 추후에 생각해볼 문제</a:t>
            </a:r>
            <a:endParaRPr lang="en-US" altLang="ko-KR" dirty="0"/>
          </a:p>
          <a:p>
            <a:pPr algn="ctr"/>
            <a:r>
              <a:rPr lang="ko-KR" altLang="en-US" dirty="0"/>
              <a:t>답글과 태그도 없어도 </a:t>
            </a:r>
            <a:r>
              <a:rPr lang="ko-KR" altLang="en-US" dirty="0" err="1"/>
              <a:t>될듯함</a:t>
            </a:r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AFE01CA-F794-4D14-8421-2610604F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15" y="3127442"/>
            <a:ext cx="215203" cy="1159703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3708877-5770-418B-B383-9870C0637EC1}"/>
              </a:ext>
            </a:extLst>
          </p:cNvPr>
          <p:cNvSpPr/>
          <p:nvPr/>
        </p:nvSpPr>
        <p:spPr>
          <a:xfrm>
            <a:off x="10552412" y="2094114"/>
            <a:ext cx="1550920" cy="1161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안에서 스크롤 가능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620C193-E8B8-48B2-A6B9-B90E53D9AD44}"/>
              </a:ext>
            </a:extLst>
          </p:cNvPr>
          <p:cNvCxnSpPr>
            <a:cxnSpLocks/>
          </p:cNvCxnSpPr>
          <p:nvPr/>
        </p:nvCxnSpPr>
        <p:spPr>
          <a:xfrm flipV="1">
            <a:off x="10159794" y="2921839"/>
            <a:ext cx="539620" cy="522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214E30EE-8F64-42C9-BA8D-8E7326F1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253" y="1529161"/>
            <a:ext cx="215203" cy="1159703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1A1BFB9-3E0E-4581-B7A1-D0F264F699E8}"/>
              </a:ext>
            </a:extLst>
          </p:cNvPr>
          <p:cNvCxnSpPr>
            <a:stCxn id="89" idx="3"/>
          </p:cNvCxnSpPr>
          <p:nvPr/>
        </p:nvCxnSpPr>
        <p:spPr>
          <a:xfrm>
            <a:off x="10103456" y="2109013"/>
            <a:ext cx="619957" cy="427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940388" y="906907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99369" y="906907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958224" y="1870489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96920" y="1959159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6161887" y="1959158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081530" y="2095625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3629" y="1298863"/>
            <a:ext cx="4526818" cy="427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4567" y="3559728"/>
            <a:ext cx="2390293" cy="138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015591" y="4397432"/>
            <a:ext cx="1999860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7123" y="5156311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60130" y="5156311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닫기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94567" y="1311212"/>
            <a:ext cx="2390293" cy="221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702982" y="5162053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</a:t>
            </a:r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신고</a:t>
            </a:r>
          </a:p>
        </p:txBody>
      </p:sp>
      <p:sp>
        <p:nvSpPr>
          <p:cNvPr id="6" name="타원 5"/>
          <p:cNvSpPr/>
          <p:nvPr/>
        </p:nvSpPr>
        <p:spPr>
          <a:xfrm>
            <a:off x="2870945" y="1489947"/>
            <a:ext cx="560863" cy="508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  <a:endParaRPr lang="en-US" altLang="ko-KR" sz="800" dirty="0"/>
          </a:p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FAA6A22-B99D-4B24-ADBB-B4C904F3C896}"/>
              </a:ext>
            </a:extLst>
          </p:cNvPr>
          <p:cNvSpPr/>
          <p:nvPr/>
        </p:nvSpPr>
        <p:spPr>
          <a:xfrm>
            <a:off x="3923531" y="146004"/>
            <a:ext cx="4185483" cy="3054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24C487-F058-42D2-8103-470C9859DD25}"/>
              </a:ext>
            </a:extLst>
          </p:cNvPr>
          <p:cNvSpPr txBox="1"/>
          <p:nvPr/>
        </p:nvSpPr>
        <p:spPr>
          <a:xfrm>
            <a:off x="4077033" y="2353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 사유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38FF8-3401-45CA-B149-5B39B7FB332C}"/>
              </a:ext>
            </a:extLst>
          </p:cNvPr>
          <p:cNvSpPr txBox="1"/>
          <p:nvPr/>
        </p:nvSpPr>
        <p:spPr>
          <a:xfrm>
            <a:off x="4070374" y="10273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 내용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09AE48E-9767-4A4B-BA6D-CD689583B9B0}"/>
              </a:ext>
            </a:extLst>
          </p:cNvPr>
          <p:cNvSpPr/>
          <p:nvPr/>
        </p:nvSpPr>
        <p:spPr>
          <a:xfrm>
            <a:off x="4155450" y="596212"/>
            <a:ext cx="1851927" cy="325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8CF0B64-011E-4731-A3EF-7A70D3D93113}"/>
              </a:ext>
            </a:extLst>
          </p:cNvPr>
          <p:cNvSpPr/>
          <p:nvPr/>
        </p:nvSpPr>
        <p:spPr>
          <a:xfrm>
            <a:off x="4155450" y="1429044"/>
            <a:ext cx="3719914" cy="1018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자 이내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80321A1-3F8B-4437-A3CC-E9DD025A1586}"/>
              </a:ext>
            </a:extLst>
          </p:cNvPr>
          <p:cNvSpPr/>
          <p:nvPr/>
        </p:nvSpPr>
        <p:spPr>
          <a:xfrm>
            <a:off x="5170121" y="2783062"/>
            <a:ext cx="769709" cy="28882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E97BE45-0A4D-4291-BFF1-42A07AF43212}"/>
              </a:ext>
            </a:extLst>
          </p:cNvPr>
          <p:cNvSpPr/>
          <p:nvPr/>
        </p:nvSpPr>
        <p:spPr>
          <a:xfrm>
            <a:off x="6183972" y="2794108"/>
            <a:ext cx="769709" cy="2888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18F0493-AD6A-4424-BED5-7033308C10AA}"/>
              </a:ext>
            </a:extLst>
          </p:cNvPr>
          <p:cNvCxnSpPr>
            <a:cxnSpLocks/>
          </p:cNvCxnSpPr>
          <p:nvPr/>
        </p:nvCxnSpPr>
        <p:spPr>
          <a:xfrm flipV="1">
            <a:off x="5677747" y="615961"/>
            <a:ext cx="682715" cy="142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FFCE588-1657-4E20-8063-A371A7E953BE}"/>
              </a:ext>
            </a:extLst>
          </p:cNvPr>
          <p:cNvSpPr txBox="1"/>
          <p:nvPr/>
        </p:nvSpPr>
        <p:spPr>
          <a:xfrm>
            <a:off x="6284883" y="129049"/>
            <a:ext cx="1784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홍보성글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불법 </a:t>
            </a:r>
            <a:r>
              <a:rPr lang="ko-KR" altLang="en-US" dirty="0" err="1"/>
              <a:t>촬영물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타 회원 </a:t>
            </a:r>
            <a:r>
              <a:rPr lang="ko-KR" altLang="en-US" dirty="0" err="1"/>
              <a:t>비난글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0E3A70-6399-4922-855F-9DF307BC338D}"/>
              </a:ext>
            </a:extLst>
          </p:cNvPr>
          <p:cNvSpPr txBox="1"/>
          <p:nvPr/>
        </p:nvSpPr>
        <p:spPr>
          <a:xfrm>
            <a:off x="4120748" y="23743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신고가 완료되면 삭제 하셔도 무관합니다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7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414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571" y="424331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3198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3198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845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599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466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466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5113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867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734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734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3381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766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73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924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905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13614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834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31306" y="218533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44658" y="839336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30049" y="21376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908006" y="2832199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7448106" y="3282943"/>
            <a:ext cx="378753" cy="62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3547" y="3865093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50248" y="3858161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99468" y="3863555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254134" y="280359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54868" y="3078278"/>
            <a:ext cx="2162894" cy="47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581" y="3584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프로필 사진 변경</a:t>
            </a:r>
          </a:p>
        </p:txBody>
      </p:sp>
      <p:sp>
        <p:nvSpPr>
          <p:cNvPr id="94" name="타원 93"/>
          <p:cNvSpPr/>
          <p:nvPr/>
        </p:nvSpPr>
        <p:spPr>
          <a:xfrm>
            <a:off x="9815935" y="930421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>
            <a:stCxn id="94" idx="5"/>
          </p:cNvCxnSpPr>
          <p:nvPr/>
        </p:nvCxnSpPr>
        <p:spPr>
          <a:xfrm>
            <a:off x="10243103" y="1305732"/>
            <a:ext cx="764584" cy="595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964985" y="16631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배경사진</a:t>
            </a:r>
            <a:endParaRPr lang="en-US" altLang="ko-KR" dirty="0"/>
          </a:p>
          <a:p>
            <a:r>
              <a:rPr lang="ko-KR" altLang="en-US" dirty="0"/>
              <a:t>변경</a:t>
            </a:r>
          </a:p>
        </p:txBody>
      </p:sp>
      <p:sp>
        <p:nvSpPr>
          <p:cNvPr id="62" name="타원 61"/>
          <p:cNvSpPr/>
          <p:nvPr/>
        </p:nvSpPr>
        <p:spPr>
          <a:xfrm>
            <a:off x="6473325" y="3229615"/>
            <a:ext cx="242639" cy="219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62" idx="4"/>
          </p:cNvCxnSpPr>
          <p:nvPr/>
        </p:nvCxnSpPr>
        <p:spPr>
          <a:xfrm flipH="1">
            <a:off x="6196117" y="3449467"/>
            <a:ext cx="398528" cy="46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94054" y="38431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자기소개 수정</a:t>
            </a:r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75527" y="272044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0643689" y="412487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</a:t>
            </a:r>
          </a:p>
        </p:txBody>
      </p:sp>
    </p:spTree>
    <p:extLst>
      <p:ext uri="{BB962C8B-B14F-4D97-AF65-F5344CB8AC3E}">
        <p14:creationId xmlns:p14="http://schemas.microsoft.com/office/powerpoint/2010/main" val="308030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03996" y="3896267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901226" y="616564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91187" y="3896267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91187" y="615178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043436" y="3896267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040666" y="616564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024376" y="4020958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63072" y="4109628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228039" y="4109627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147682" y="4246094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90909" y="4003638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29605" y="4092308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94572" y="4092307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314215" y="4228774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311722" y="3986318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50418" y="4074988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515385" y="4074987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435028" y="4211454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44847" y="6305303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15844" y="6264952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80442" y="62268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82994" y="626824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90909" y="629125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18403" y="6315983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31306" y="218533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39" name="타원 38"/>
          <p:cNvSpPr/>
          <p:nvPr/>
        </p:nvSpPr>
        <p:spPr>
          <a:xfrm>
            <a:off x="2523547" y="1137822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프로필사진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259" y="24051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80068" y="281064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30049" y="21376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236362" y="1457781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72662" y="3549908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32210" y="3544889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14986" y="3542287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412164" y="194157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49151" y="1024024"/>
            <a:ext cx="1998665" cy="1747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097496" y="1027424"/>
            <a:ext cx="2124104" cy="17470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3D2786-E593-4835-ABBC-9197C0115BAB}"/>
              </a:ext>
            </a:extLst>
          </p:cNvPr>
          <p:cNvCxnSpPr>
            <a:cxnSpLocks/>
          </p:cNvCxnSpPr>
          <p:nvPr/>
        </p:nvCxnSpPr>
        <p:spPr>
          <a:xfrm>
            <a:off x="1387813" y="3330429"/>
            <a:ext cx="96185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27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08929" y="327718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얻지 못한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 err="1"/>
              <a:t>획득조건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608929" y="3592649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갖고있는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/>
              <a:t>획득 날짜</a:t>
            </a:r>
            <a:r>
              <a:rPr lang="en-US" altLang="ko-KR" dirty="0"/>
              <a:t>: </a:t>
            </a:r>
          </a:p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88699" y="5994163"/>
            <a:ext cx="1597429" cy="51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 설정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20176" y="1327720"/>
            <a:ext cx="154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751205" y="2896882"/>
            <a:ext cx="1416364" cy="15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0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857</Words>
  <Application>Microsoft Office PowerPoint</Application>
  <PresentationFormat>와이드스크린</PresentationFormat>
  <Paragraphs>512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김선진</cp:lastModifiedBy>
  <cp:revision>30</cp:revision>
  <dcterms:created xsi:type="dcterms:W3CDTF">2021-09-29T11:53:51Z</dcterms:created>
  <dcterms:modified xsi:type="dcterms:W3CDTF">2021-10-03T18:11:35Z</dcterms:modified>
</cp:coreProperties>
</file>