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77" r:id="rId6"/>
    <p:sldId id="259" r:id="rId7"/>
    <p:sldId id="276" r:id="rId8"/>
    <p:sldId id="260" r:id="rId9"/>
    <p:sldId id="268" r:id="rId10"/>
    <p:sldId id="262" r:id="rId11"/>
    <p:sldId id="263" r:id="rId12"/>
    <p:sldId id="264" r:id="rId13"/>
    <p:sldId id="270" r:id="rId14"/>
    <p:sldId id="266" r:id="rId15"/>
    <p:sldId id="274" r:id="rId16"/>
    <p:sldId id="265" r:id="rId17"/>
    <p:sldId id="269" r:id="rId18"/>
    <p:sldId id="271" r:id="rId19"/>
    <p:sldId id="272" r:id="rId20"/>
    <p:sldId id="273" r:id="rId21"/>
    <p:sldId id="281" r:id="rId22"/>
    <p:sldId id="275" r:id="rId23"/>
    <p:sldId id="2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2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5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6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9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7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2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7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5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8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7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B708-8D72-4D20-B763-42FE681C87D1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3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008819" y="174565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1" name="타원 30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45037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544760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557075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0945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9" name="타원 38"/>
          <p:cNvSpPr/>
          <p:nvPr/>
        </p:nvSpPr>
        <p:spPr>
          <a:xfrm>
            <a:off x="577442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69406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591229" y="4212898"/>
            <a:ext cx="532015" cy="198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2937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611980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9210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8732360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9371056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47" name="타원 46"/>
          <p:cNvSpPr/>
          <p:nvPr/>
        </p:nvSpPr>
        <p:spPr>
          <a:xfrm>
            <a:off x="8936023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8855666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8752831" y="4212898"/>
            <a:ext cx="532015" cy="198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490978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9999133" y="565264"/>
            <a:ext cx="406400" cy="535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" idx="2"/>
          </p:cNvCxnSpPr>
          <p:nvPr/>
        </p:nvCxnSpPr>
        <p:spPr>
          <a:xfrm flipH="1">
            <a:off x="973667" y="565264"/>
            <a:ext cx="82050" cy="730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1930400" y="2153689"/>
            <a:ext cx="6269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cxnSpLocks/>
            <a:endCxn id="66" idx="3"/>
          </p:cNvCxnSpPr>
          <p:nvPr/>
        </p:nvCxnSpPr>
        <p:spPr>
          <a:xfrm flipH="1" flipV="1">
            <a:off x="1916083" y="3113734"/>
            <a:ext cx="932256" cy="61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5766" y="130568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메인 페이지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168933" y="111014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로그인 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9647" y="201695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마이 페이지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5212077" y="1137454"/>
            <a:ext cx="562344" cy="466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66425" y="16265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검색기능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3281579" y="343128"/>
            <a:ext cx="946966" cy="24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110592" y="18791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가이드 페이지</a:t>
            </a:r>
          </a:p>
        </p:txBody>
      </p:sp>
      <p:sp>
        <p:nvSpPr>
          <p:cNvPr id="2" name="타원 1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채팅</a:t>
            </a:r>
          </a:p>
        </p:txBody>
      </p:sp>
      <p:sp>
        <p:nvSpPr>
          <p:cNvPr id="64" name="타원 63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다크모드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2E95973-E8FB-4762-B555-18B2ADC2ECB1}"/>
              </a:ext>
            </a:extLst>
          </p:cNvPr>
          <p:cNvSpPr/>
          <p:nvPr/>
        </p:nvSpPr>
        <p:spPr>
          <a:xfrm>
            <a:off x="105364" y="3685709"/>
            <a:ext cx="1022466" cy="9559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쓰기</a:t>
            </a:r>
          </a:p>
        </p:txBody>
      </p:sp>
      <p:sp>
        <p:nvSpPr>
          <p:cNvPr id="59" name="오른쪽 화살표 5">
            <a:extLst>
              <a:ext uri="{FF2B5EF4-FFF2-40B4-BE49-F238E27FC236}">
                <a16:creationId xmlns:a16="http://schemas.microsoft.com/office/drawing/2014/main" id="{18802355-2B4D-4D8A-825B-A069D9D2D18D}"/>
              </a:ext>
            </a:extLst>
          </p:cNvPr>
          <p:cNvSpPr/>
          <p:nvPr/>
        </p:nvSpPr>
        <p:spPr>
          <a:xfrm>
            <a:off x="4239491" y="1982582"/>
            <a:ext cx="290945" cy="251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오른쪽 화살표 21">
            <a:extLst>
              <a:ext uri="{FF2B5EF4-FFF2-40B4-BE49-F238E27FC236}">
                <a16:creationId xmlns:a16="http://schemas.microsoft.com/office/drawing/2014/main" id="{85536BB5-4AF1-4A89-AA46-9796A35BC624}"/>
              </a:ext>
            </a:extLst>
          </p:cNvPr>
          <p:cNvSpPr/>
          <p:nvPr/>
        </p:nvSpPr>
        <p:spPr>
          <a:xfrm>
            <a:off x="7348451" y="1999902"/>
            <a:ext cx="290763" cy="2902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95501" y="29290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게시물 보기</a:t>
            </a:r>
          </a:p>
        </p:txBody>
      </p:sp>
    </p:spTree>
    <p:extLst>
      <p:ext uri="{BB962C8B-B14F-4D97-AF65-F5344CB8AC3E}">
        <p14:creationId xmlns:p14="http://schemas.microsoft.com/office/powerpoint/2010/main" val="252016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868367" y="1941818"/>
            <a:ext cx="2233176" cy="2087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썸네일</a:t>
            </a:r>
            <a:r>
              <a:rPr lang="ko-KR" altLang="en-US" dirty="0"/>
              <a:t> 사진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68366" y="4410089"/>
            <a:ext cx="4455268" cy="8268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868366" y="5618029"/>
            <a:ext cx="4455268" cy="496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6693" y="529035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sz="1200" dirty="0"/>
              <a:t>태그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72266" y="40407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내용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20826" y="6222941"/>
            <a:ext cx="1304920" cy="43774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작성하기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11753" y="6222940"/>
            <a:ext cx="1304920" cy="43774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3083668" y="5865779"/>
            <a:ext cx="1566153" cy="505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23983" y="550601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글쓰기 요청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7687678" y="6201382"/>
            <a:ext cx="1152229" cy="218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857318" y="595347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 페이지로 돌아가기</a:t>
            </a:r>
          </a:p>
        </p:txBody>
      </p:sp>
      <p:sp>
        <p:nvSpPr>
          <p:cNvPr id="25" name="타원 24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8" name="타원 27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68366" y="1156639"/>
            <a:ext cx="1304920" cy="496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683311" y="1156639"/>
            <a:ext cx="1304920" cy="496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265" y="8377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지역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1215" y="8081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여행 날짜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46678" y="1953576"/>
            <a:ext cx="2123991" cy="2087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사진을 업로드 해주세요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모서리가 둥근 직사각형 75">
            <a:extLst>
              <a:ext uri="{FF2B5EF4-FFF2-40B4-BE49-F238E27FC236}">
                <a16:creationId xmlns:a16="http://schemas.microsoft.com/office/drawing/2014/main" id="{9258DD2F-6647-4225-9562-562243570395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60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7762" y="66180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변경</a:t>
            </a:r>
          </a:p>
        </p:txBody>
      </p:sp>
      <p:sp>
        <p:nvSpPr>
          <p:cNvPr id="33" name="타원 32"/>
          <p:cNvSpPr/>
          <p:nvPr/>
        </p:nvSpPr>
        <p:spPr>
          <a:xfrm>
            <a:off x="2446710" y="1689781"/>
            <a:ext cx="2111788" cy="19392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255131" y="2046393"/>
            <a:ext cx="494946" cy="629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925165" y="2617179"/>
            <a:ext cx="1154877" cy="992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2023" y="661570"/>
            <a:ext cx="1162190" cy="3547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</a:t>
            </a:r>
          </a:p>
        </p:txBody>
      </p:sp>
      <p:sp>
        <p:nvSpPr>
          <p:cNvPr id="20" name="타원 19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2" name="타원 2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3017520" y="3721850"/>
            <a:ext cx="1130530" cy="374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26" name="타원 25"/>
          <p:cNvSpPr/>
          <p:nvPr/>
        </p:nvSpPr>
        <p:spPr>
          <a:xfrm>
            <a:off x="4025288" y="3937100"/>
            <a:ext cx="245524" cy="2432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417762" y="4039328"/>
            <a:ext cx="753121" cy="449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8432" y="44897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 변경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18176" y="1776240"/>
            <a:ext cx="4455622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118176" y="2467989"/>
            <a:ext cx="4455622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121823" y="3159738"/>
            <a:ext cx="4455622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118176" y="3851487"/>
            <a:ext cx="4455622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56285" y="14649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69176" y="21585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12483" y="2844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생년월일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2483" y="353793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가입 날짜</a:t>
            </a:r>
          </a:p>
        </p:txBody>
      </p:sp>
      <p:sp>
        <p:nvSpPr>
          <p:cNvPr id="44" name="타원 43"/>
          <p:cNvSpPr/>
          <p:nvPr/>
        </p:nvSpPr>
        <p:spPr>
          <a:xfrm>
            <a:off x="9237672" y="3303010"/>
            <a:ext cx="449114" cy="3858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9573798" y="3159738"/>
            <a:ext cx="600980" cy="314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174778" y="283701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생년월일 변경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73286" y="6636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 탈퇴</a:t>
            </a:r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4973322F-4DDE-4509-903A-95378E65B114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78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71595" y="6677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회원정보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40125" y="668932"/>
            <a:ext cx="1695384" cy="3547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20" name="타원 19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2" name="타원 2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95735" y="1596044"/>
            <a:ext cx="9000530" cy="4763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88" y="2121440"/>
            <a:ext cx="7967448" cy="37124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173286" y="6636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 탈퇴</a:t>
            </a:r>
          </a:p>
        </p:txBody>
      </p:sp>
      <p:sp>
        <p:nvSpPr>
          <p:cNvPr id="25" name="모서리가 둥근 직사각형 75">
            <a:extLst>
              <a:ext uri="{FF2B5EF4-FFF2-40B4-BE49-F238E27FC236}">
                <a16:creationId xmlns:a16="http://schemas.microsoft.com/office/drawing/2014/main" id="{2E0D7725-DF99-4F44-8B0B-E4C25E34F999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647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71595" y="6677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회원정보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40125" y="668932"/>
            <a:ext cx="1695384" cy="3547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20" name="타원 19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2" name="타원 2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95735" y="1596044"/>
            <a:ext cx="9000530" cy="4763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4042372" y="5375028"/>
            <a:ext cx="1920240" cy="6899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탈퇴하기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239703" y="5375028"/>
            <a:ext cx="1225126" cy="6899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취소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8045" y="2343589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정말 탈퇴하시겠습니까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57105" y="3237051"/>
            <a:ext cx="4247804" cy="5369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Password </a:t>
            </a:r>
            <a:r>
              <a:rPr lang="ko-KR" altLang="en-US" dirty="0"/>
              <a:t>입력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8602" y="4394710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작성한 데이터 모두 삭제하기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133453" y="4440382"/>
            <a:ext cx="304800" cy="2682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14">
            <a:extLst>
              <a:ext uri="{FF2B5EF4-FFF2-40B4-BE49-F238E27FC236}">
                <a16:creationId xmlns:a16="http://schemas.microsoft.com/office/drawing/2014/main" id="{DB591C44-7F5D-44DE-A7F0-80337E62573F}"/>
              </a:ext>
            </a:extLst>
          </p:cNvPr>
          <p:cNvSpPr/>
          <p:nvPr/>
        </p:nvSpPr>
        <p:spPr>
          <a:xfrm>
            <a:off x="5308559" y="666663"/>
            <a:ext cx="1296522" cy="3547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 탈퇴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75">
            <a:extLst>
              <a:ext uri="{FF2B5EF4-FFF2-40B4-BE49-F238E27FC236}">
                <a16:creationId xmlns:a16="http://schemas.microsoft.com/office/drawing/2014/main" id="{6553B8F6-C6EA-454D-92D1-22BACE6C5E4E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5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710247" y="980902"/>
            <a:ext cx="4887884" cy="55612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572000" y="3930134"/>
            <a:ext cx="3366655" cy="22943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172305" y="174031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607" y="1188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65468" y="1765870"/>
            <a:ext cx="2377440" cy="4156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965468" y="2343020"/>
            <a:ext cx="2377440" cy="4156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PASSWORD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07135" y="2651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971018" y="2902928"/>
            <a:ext cx="2377440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004655" y="3751410"/>
            <a:ext cx="4299066" cy="100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4965468" y="4468984"/>
            <a:ext cx="2377440" cy="4156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일반 회원가입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971018" y="5202598"/>
            <a:ext cx="2377440" cy="4156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카카오톡</a:t>
            </a:r>
            <a:r>
              <a:rPr lang="ko-KR" altLang="en-US" sz="1200" dirty="0"/>
              <a:t> 간편 회원가입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770785" y="3358342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아이디 찾기 비밀번호 찾기</a:t>
            </a:r>
          </a:p>
        </p:txBody>
      </p:sp>
      <p:sp>
        <p:nvSpPr>
          <p:cNvPr id="17" name="모서리가 둥근 직사각형 75">
            <a:extLst>
              <a:ext uri="{FF2B5EF4-FFF2-40B4-BE49-F238E27FC236}">
                <a16:creationId xmlns:a16="http://schemas.microsoft.com/office/drawing/2014/main" id="{D50B8C3E-70EF-4FAB-A447-F48CBAE57C93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238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11946" y="63105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동의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569920" y="6532665"/>
            <a:ext cx="1206732" cy="29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937653" y="6532665"/>
            <a:ext cx="914474" cy="290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취소</a:t>
            </a:r>
            <a:endParaRPr lang="ko-KR" altLang="en-US" dirty="0"/>
          </a:p>
        </p:txBody>
      </p:sp>
      <p:sp>
        <p:nvSpPr>
          <p:cNvPr id="21" name="모서리가 둥근 직사각형 75">
            <a:extLst>
              <a:ext uri="{FF2B5EF4-FFF2-40B4-BE49-F238E27FC236}">
                <a16:creationId xmlns:a16="http://schemas.microsoft.com/office/drawing/2014/main" id="{C9219537-0CE3-41C9-A1A2-8E3D84B5E787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AF85DF7-AA9A-4468-8B2B-97C5F7DE9421}"/>
              </a:ext>
            </a:extLst>
          </p:cNvPr>
          <p:cNvSpPr/>
          <p:nvPr/>
        </p:nvSpPr>
        <p:spPr>
          <a:xfrm>
            <a:off x="3404909" y="1041997"/>
            <a:ext cx="4833080" cy="27348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31714C5-A4E2-4057-8355-FF6D72DCF20A}"/>
              </a:ext>
            </a:extLst>
          </p:cNvPr>
          <p:cNvSpPr/>
          <p:nvPr/>
        </p:nvSpPr>
        <p:spPr>
          <a:xfrm>
            <a:off x="3640822" y="3918538"/>
            <a:ext cx="234891" cy="20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43D61B8-EE86-4EA0-B175-6D70EF904A49}"/>
              </a:ext>
            </a:extLst>
          </p:cNvPr>
          <p:cNvSpPr/>
          <p:nvPr/>
        </p:nvSpPr>
        <p:spPr>
          <a:xfrm>
            <a:off x="3424352" y="4269993"/>
            <a:ext cx="4833080" cy="15460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A73D2B-5A52-45C1-93D5-AFECBE82F9A3}"/>
              </a:ext>
            </a:extLst>
          </p:cNvPr>
          <p:cNvSpPr/>
          <p:nvPr/>
        </p:nvSpPr>
        <p:spPr>
          <a:xfrm>
            <a:off x="3640821" y="5964608"/>
            <a:ext cx="234891" cy="20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2D72C-1A0F-4DCE-A6C4-E74AC3D55366}"/>
              </a:ext>
            </a:extLst>
          </p:cNvPr>
          <p:cNvSpPr txBox="1"/>
          <p:nvPr/>
        </p:nvSpPr>
        <p:spPr>
          <a:xfrm>
            <a:off x="3958876" y="383873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동의하시겠습니까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DC50B4-27FB-4474-9F62-B1E0B6588B8E}"/>
              </a:ext>
            </a:extLst>
          </p:cNvPr>
          <p:cNvSpPr txBox="1"/>
          <p:nvPr/>
        </p:nvSpPr>
        <p:spPr>
          <a:xfrm>
            <a:off x="3958876" y="5899232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동의하시겠습니까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7" name="모서리가 둥근 직사각형 5">
            <a:extLst>
              <a:ext uri="{FF2B5EF4-FFF2-40B4-BE49-F238E27FC236}">
                <a16:creationId xmlns:a16="http://schemas.microsoft.com/office/drawing/2014/main" id="{6822310D-D1B6-42D9-91FD-F9D963BB5444}"/>
              </a:ext>
            </a:extLst>
          </p:cNvPr>
          <p:cNvSpPr/>
          <p:nvPr/>
        </p:nvSpPr>
        <p:spPr>
          <a:xfrm>
            <a:off x="11008819" y="174565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600036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730646" y="1403349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86894" y="6646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0646" y="1034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730646" y="2280342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730646" y="19110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30646" y="3135970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730646" y="276663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확인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730646" y="4057880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30646" y="36885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730646" y="4979790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30646" y="46104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730646" y="5901700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730646" y="5532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생년월일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569920" y="6532665"/>
            <a:ext cx="1206732" cy="29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937653" y="6532665"/>
            <a:ext cx="914474" cy="290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취소</a:t>
            </a:r>
            <a:endParaRPr lang="ko-KR" altLang="en-US" dirty="0"/>
          </a:p>
        </p:txBody>
      </p:sp>
      <p:sp>
        <p:nvSpPr>
          <p:cNvPr id="21" name="모서리가 둥근 직사각형 75">
            <a:extLst>
              <a:ext uri="{FF2B5EF4-FFF2-40B4-BE49-F238E27FC236}">
                <a16:creationId xmlns:a16="http://schemas.microsoft.com/office/drawing/2014/main" id="{C9219537-0CE3-41C9-A1A2-8E3D84B5E787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22" name="모서리가 둥근 직사각형 5">
            <a:extLst>
              <a:ext uri="{FF2B5EF4-FFF2-40B4-BE49-F238E27FC236}">
                <a16:creationId xmlns:a16="http://schemas.microsoft.com/office/drawing/2014/main" id="{E6A54194-4062-4935-BD8A-DB7D7AE93531}"/>
              </a:ext>
            </a:extLst>
          </p:cNvPr>
          <p:cNvSpPr/>
          <p:nvPr/>
        </p:nvSpPr>
        <p:spPr>
          <a:xfrm>
            <a:off x="11008819" y="174565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92326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800455" y="2274454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959636" y="115159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간편 회원가입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640" y="1905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00455" y="3164561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51640" y="27821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717625" y="5362169"/>
            <a:ext cx="1206732" cy="29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224923" y="5362168"/>
            <a:ext cx="914474" cy="290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800455" y="4124959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800455" y="375562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확인</a:t>
            </a:r>
          </a:p>
        </p:txBody>
      </p:sp>
      <p:sp>
        <p:nvSpPr>
          <p:cNvPr id="15" name="모서리가 둥근 직사각형 75">
            <a:extLst>
              <a:ext uri="{FF2B5EF4-FFF2-40B4-BE49-F238E27FC236}">
                <a16:creationId xmlns:a16="http://schemas.microsoft.com/office/drawing/2014/main" id="{D72ACCEE-EA0F-4946-9F72-24920BD9F337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16" name="모서리가 둥근 직사각형 5">
            <a:extLst>
              <a:ext uri="{FF2B5EF4-FFF2-40B4-BE49-F238E27FC236}">
                <a16:creationId xmlns:a16="http://schemas.microsoft.com/office/drawing/2014/main" id="{A5221499-C5F9-4C86-AD1D-0D31EF552C8D}"/>
              </a:ext>
            </a:extLst>
          </p:cNvPr>
          <p:cNvSpPr/>
          <p:nvPr/>
        </p:nvSpPr>
        <p:spPr>
          <a:xfrm>
            <a:off x="11008819" y="174565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495280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00621" y="191123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39317" y="199990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804284" y="199990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723927" y="213636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21434" y="189391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60130" y="198258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925097" y="198258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844740" y="211904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5556" y="41725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90154" y="413448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00621" y="419885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8115" y="422357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386045" y="166255"/>
            <a:ext cx="1239784" cy="3334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 페이지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239491" y="1982582"/>
            <a:ext cx="290945" cy="251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348451" y="1999902"/>
            <a:ext cx="290763" cy="2902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222109" y="535706"/>
            <a:ext cx="144087" cy="831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29837" y="135492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이동</a:t>
            </a:r>
          </a:p>
        </p:txBody>
      </p:sp>
      <p:sp>
        <p:nvSpPr>
          <p:cNvPr id="51" name="모서리가 둥근 직사각형 75">
            <a:extLst>
              <a:ext uri="{FF2B5EF4-FFF2-40B4-BE49-F238E27FC236}">
                <a16:creationId xmlns:a16="http://schemas.microsoft.com/office/drawing/2014/main" id="{79AF23B7-9BC5-4775-8FC1-04E055D3776D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96AB2B4-D606-402E-B917-036691B697CC}"/>
              </a:ext>
            </a:extLst>
          </p:cNvPr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채팅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92C563E-48BE-4C42-96B9-45C2788CD0A0}"/>
              </a:ext>
            </a:extLst>
          </p:cNvPr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다크모드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BD954A4-391C-4B1D-A2F4-67283A243E52}"/>
              </a:ext>
            </a:extLst>
          </p:cNvPr>
          <p:cNvSpPr/>
          <p:nvPr/>
        </p:nvSpPr>
        <p:spPr>
          <a:xfrm>
            <a:off x="105364" y="3685709"/>
            <a:ext cx="1022466" cy="9559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쓰기</a:t>
            </a:r>
          </a:p>
        </p:txBody>
      </p:sp>
      <p:sp>
        <p:nvSpPr>
          <p:cNvPr id="57" name="모서리가 둥근 직사각형 58">
            <a:extLst>
              <a:ext uri="{FF2B5EF4-FFF2-40B4-BE49-F238E27FC236}">
                <a16:creationId xmlns:a16="http://schemas.microsoft.com/office/drawing/2014/main" id="{748505FD-B9AD-458C-9CBF-F7FD94BA92C2}"/>
              </a:ext>
            </a:extLst>
          </p:cNvPr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58" name="모서리가 둥근 직사각형 6">
            <a:extLst>
              <a:ext uri="{FF2B5EF4-FFF2-40B4-BE49-F238E27FC236}">
                <a16:creationId xmlns:a16="http://schemas.microsoft.com/office/drawing/2014/main" id="{DEE6E90D-58DA-41FF-92FD-553283F6C44A}"/>
              </a:ext>
            </a:extLst>
          </p:cNvPr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2C19ADE-59C8-4B81-BE04-F1CB51A055B8}"/>
              </a:ext>
            </a:extLst>
          </p:cNvPr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20">
            <a:extLst>
              <a:ext uri="{FF2B5EF4-FFF2-40B4-BE49-F238E27FC236}">
                <a16:creationId xmlns:a16="http://schemas.microsoft.com/office/drawing/2014/main" id="{C9C79102-A32D-4C42-8641-562C3E26E87E}"/>
              </a:ext>
            </a:extLst>
          </p:cNvPr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77DD9FB-FDD3-487D-B086-F1D7D3BA81E2}"/>
              </a:ext>
            </a:extLst>
          </p:cNvPr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BE06DCA-4154-4C94-8972-4D72C3EDBC22}"/>
              </a:ext>
            </a:extLst>
          </p:cNvPr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23">
            <a:extLst>
              <a:ext uri="{FF2B5EF4-FFF2-40B4-BE49-F238E27FC236}">
                <a16:creationId xmlns:a16="http://schemas.microsoft.com/office/drawing/2014/main" id="{A818DD6A-61E6-4EF3-8CD7-82E51ABB1F9A}"/>
              </a:ext>
            </a:extLst>
          </p:cNvPr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8602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찜한</a:t>
            </a:r>
            <a:r>
              <a:rPr lang="ko-KR" altLang="en-US" dirty="0"/>
              <a:t> 게시물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01131" y="66712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신고된 </a:t>
            </a:r>
            <a:r>
              <a:rPr lang="ko-KR" altLang="en-US" dirty="0" err="1"/>
              <a:t>게시글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36364" y="65693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신고된 댓글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243469" y="1390736"/>
            <a:ext cx="3092334" cy="2410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검색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975956" y="201168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10989" y="201168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75956" y="2391555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10989" y="2391555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982729" y="277143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17762" y="277143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2729" y="3183421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17762" y="3183421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982729" y="3595412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17762" y="3595412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82729" y="4007403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417762" y="4007403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82729" y="4457639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417762" y="4457639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982729" y="4907875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17762" y="4907875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06131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636616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430514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016836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1FA9E8-09E7-4FD2-B849-698395596E91}"/>
              </a:ext>
            </a:extLst>
          </p:cNvPr>
          <p:cNvCxnSpPr>
            <a:cxnSpLocks/>
          </p:cNvCxnSpPr>
          <p:nvPr/>
        </p:nvCxnSpPr>
        <p:spPr>
          <a:xfrm flipV="1">
            <a:off x="9003344" y="1543479"/>
            <a:ext cx="688219" cy="224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E85864-DEC2-4BEA-9215-7D5B974BD92D}"/>
              </a:ext>
            </a:extLst>
          </p:cNvPr>
          <p:cNvSpPr txBox="1"/>
          <p:nvPr/>
        </p:nvSpPr>
        <p:spPr>
          <a:xfrm>
            <a:off x="9282854" y="124429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정렬 기능</a:t>
            </a:r>
            <a:endParaRPr lang="en-US" altLang="ko-KR" dirty="0"/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E01F8C96-6360-4121-8AEF-BFD76B2DCB1F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70" name="모서리가 둥근 직사각형 6">
            <a:extLst>
              <a:ext uri="{FF2B5EF4-FFF2-40B4-BE49-F238E27FC236}">
                <a16:creationId xmlns:a16="http://schemas.microsoft.com/office/drawing/2014/main" id="{61A6FCC5-41D8-453D-8E68-08A47306C9D4}"/>
              </a:ext>
            </a:extLst>
          </p:cNvPr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031D912-8365-4BBF-901D-139FF2F28F76}"/>
              </a:ext>
            </a:extLst>
          </p:cNvPr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20">
            <a:extLst>
              <a:ext uri="{FF2B5EF4-FFF2-40B4-BE49-F238E27FC236}">
                <a16:creationId xmlns:a16="http://schemas.microsoft.com/office/drawing/2014/main" id="{945301B8-A6E3-4FF3-AFD5-6646DE4C5A96}"/>
              </a:ext>
            </a:extLst>
          </p:cNvPr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CBA6BB6-C4B7-4E1B-B1F2-4B4F46956F30}"/>
              </a:ext>
            </a:extLst>
          </p:cNvPr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082BCE8-5D56-431B-AB5B-F597E7BE7049}"/>
              </a:ext>
            </a:extLst>
          </p:cNvPr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23">
            <a:extLst>
              <a:ext uri="{FF2B5EF4-FFF2-40B4-BE49-F238E27FC236}">
                <a16:creationId xmlns:a16="http://schemas.microsoft.com/office/drawing/2014/main" id="{3A03F3D4-8075-47D9-BBAD-C2AE198142B1}"/>
              </a:ext>
            </a:extLst>
          </p:cNvPr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E8716D4-E172-4787-A20D-BC2098DE66A2}"/>
              </a:ext>
            </a:extLst>
          </p:cNvPr>
          <p:cNvSpPr/>
          <p:nvPr/>
        </p:nvSpPr>
        <p:spPr>
          <a:xfrm>
            <a:off x="2675001" y="5481774"/>
            <a:ext cx="776476" cy="370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6F5C43A-C536-453C-ABF6-C82E3D97887A}"/>
              </a:ext>
            </a:extLst>
          </p:cNvPr>
          <p:cNvCxnSpPr>
            <a:cxnSpLocks/>
          </p:cNvCxnSpPr>
          <p:nvPr/>
        </p:nvCxnSpPr>
        <p:spPr>
          <a:xfrm flipH="1">
            <a:off x="2293600" y="2154223"/>
            <a:ext cx="762802" cy="346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285BC1-2573-4F42-AF1E-B502267F5D45}"/>
              </a:ext>
            </a:extLst>
          </p:cNvPr>
          <p:cNvSpPr txBox="1"/>
          <p:nvPr/>
        </p:nvSpPr>
        <p:spPr>
          <a:xfrm>
            <a:off x="1418276" y="25403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체크박스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79D60-3F1C-489C-A091-3A7AFE172EF9}"/>
              </a:ext>
            </a:extLst>
          </p:cNvPr>
          <p:cNvSpPr txBox="1"/>
          <p:nvPr/>
        </p:nvSpPr>
        <p:spPr>
          <a:xfrm>
            <a:off x="6645006" y="1663511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신고완료   </a:t>
            </a:r>
            <a:r>
              <a:rPr lang="en-US" altLang="ko-KR" dirty="0"/>
              <a:t> </a:t>
            </a:r>
            <a:r>
              <a:rPr lang="ko-KR" altLang="en-US" dirty="0"/>
              <a:t>신고횟수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26C305-EAAD-4AE8-A94D-0FA9C5F70B0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8781011" y="2487152"/>
            <a:ext cx="792787" cy="887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D6DA9C-2BDF-46B1-889F-F6F7B501E442}"/>
              </a:ext>
            </a:extLst>
          </p:cNvPr>
          <p:cNvSpPr txBox="1"/>
          <p:nvPr/>
        </p:nvSpPr>
        <p:spPr>
          <a:xfrm>
            <a:off x="8957537" y="3410746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닉네임 정보가 있음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CEDDD57-95F1-486B-BD85-776F87BA559C}"/>
              </a:ext>
            </a:extLst>
          </p:cNvPr>
          <p:cNvSpPr/>
          <p:nvPr/>
        </p:nvSpPr>
        <p:spPr>
          <a:xfrm>
            <a:off x="7235068" y="5342237"/>
            <a:ext cx="866274" cy="388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0BE2EB4-881D-48F4-9F9D-118273ED8BF7}"/>
              </a:ext>
            </a:extLst>
          </p:cNvPr>
          <p:cNvSpPr/>
          <p:nvPr/>
        </p:nvSpPr>
        <p:spPr>
          <a:xfrm>
            <a:off x="8236413" y="5361087"/>
            <a:ext cx="120323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48404A2C-A9A1-4C7D-B2D3-5EAFD2B967F0}"/>
              </a:ext>
            </a:extLst>
          </p:cNvPr>
          <p:cNvSpPr/>
          <p:nvPr/>
        </p:nvSpPr>
        <p:spPr>
          <a:xfrm>
            <a:off x="9576921" y="5350572"/>
            <a:ext cx="120322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신고완료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D942FBE2-558C-49E8-A9C1-7F35758B6B2E}"/>
              </a:ext>
            </a:extLst>
          </p:cNvPr>
          <p:cNvSpPr/>
          <p:nvPr/>
        </p:nvSpPr>
        <p:spPr>
          <a:xfrm>
            <a:off x="10915222" y="5349613"/>
            <a:ext cx="120322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신고횟수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47420A7-F49D-4266-904C-A15494542123}"/>
              </a:ext>
            </a:extLst>
          </p:cNvPr>
          <p:cNvSpPr/>
          <p:nvPr/>
        </p:nvSpPr>
        <p:spPr>
          <a:xfrm>
            <a:off x="7241159" y="5889101"/>
            <a:ext cx="866274" cy="3881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df132</a:t>
            </a:r>
            <a:endParaRPr lang="ko-KR" altLang="en-US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D98AE6CE-D30D-4209-B419-208E2094887B}"/>
              </a:ext>
            </a:extLst>
          </p:cNvPr>
          <p:cNvSpPr/>
          <p:nvPr/>
        </p:nvSpPr>
        <p:spPr>
          <a:xfrm>
            <a:off x="8242504" y="5907951"/>
            <a:ext cx="1203230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악당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CFDD489A-40B0-4A69-A1A4-5C9D6EF1C5C5}"/>
              </a:ext>
            </a:extLst>
          </p:cNvPr>
          <p:cNvSpPr/>
          <p:nvPr/>
        </p:nvSpPr>
        <p:spPr>
          <a:xfrm>
            <a:off x="9583012" y="5897436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035D838F-305E-428A-AD3B-588221D953C9}"/>
              </a:ext>
            </a:extLst>
          </p:cNvPr>
          <p:cNvSpPr/>
          <p:nvPr/>
        </p:nvSpPr>
        <p:spPr>
          <a:xfrm>
            <a:off x="10921313" y="5896477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B700DFE-7F23-46E4-AD85-F21E485AF654}"/>
              </a:ext>
            </a:extLst>
          </p:cNvPr>
          <p:cNvSpPr/>
          <p:nvPr/>
        </p:nvSpPr>
        <p:spPr>
          <a:xfrm>
            <a:off x="7250784" y="6388523"/>
            <a:ext cx="866274" cy="3881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id22</a:t>
            </a:r>
            <a:endParaRPr lang="ko-KR" altLang="en-US" dirty="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21085F6B-98BD-48BF-9B61-C1A611CD5EBB}"/>
              </a:ext>
            </a:extLst>
          </p:cNvPr>
          <p:cNvSpPr/>
          <p:nvPr/>
        </p:nvSpPr>
        <p:spPr>
          <a:xfrm>
            <a:off x="8252129" y="6407373"/>
            <a:ext cx="1203230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무법자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1AA85175-F8FC-49D8-9A6D-68C0361BD911}"/>
              </a:ext>
            </a:extLst>
          </p:cNvPr>
          <p:cNvSpPr/>
          <p:nvPr/>
        </p:nvSpPr>
        <p:spPr>
          <a:xfrm>
            <a:off x="9592637" y="6396858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4CBD220-D903-49D0-B52A-BF599E3C3DB9}"/>
              </a:ext>
            </a:extLst>
          </p:cNvPr>
          <p:cNvSpPr/>
          <p:nvPr/>
        </p:nvSpPr>
        <p:spPr>
          <a:xfrm>
            <a:off x="10930938" y="6395899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0" name="모서리가 둥근 직사각형 58">
            <a:extLst>
              <a:ext uri="{FF2B5EF4-FFF2-40B4-BE49-F238E27FC236}">
                <a16:creationId xmlns:a16="http://schemas.microsoft.com/office/drawing/2014/main" id="{B030F6D0-7B1C-4557-AD41-52129519F66D}"/>
              </a:ext>
            </a:extLst>
          </p:cNvPr>
          <p:cNvSpPr/>
          <p:nvPr/>
        </p:nvSpPr>
        <p:spPr>
          <a:xfrm>
            <a:off x="5414185" y="178557"/>
            <a:ext cx="1695258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 페이지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7AE06D-E8DE-4AB4-AE3F-05D9CDCA48A2}"/>
              </a:ext>
            </a:extLst>
          </p:cNvPr>
          <p:cNvSpPr txBox="1"/>
          <p:nvPr/>
        </p:nvSpPr>
        <p:spPr>
          <a:xfrm>
            <a:off x="3794354" y="5907951"/>
            <a:ext cx="3050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 </a:t>
            </a:r>
            <a:r>
              <a:rPr lang="ko-KR" altLang="en-US" dirty="0"/>
              <a:t>테이블에</a:t>
            </a:r>
            <a:endParaRPr lang="en-US" altLang="ko-KR" dirty="0"/>
          </a:p>
          <a:p>
            <a:r>
              <a:rPr lang="ko-KR" altLang="en-US" dirty="0"/>
              <a:t>신고 완료와</a:t>
            </a:r>
            <a:endParaRPr lang="en-US" altLang="ko-KR" dirty="0"/>
          </a:p>
          <a:p>
            <a:r>
              <a:rPr lang="ko-KR" altLang="en-US" dirty="0"/>
              <a:t>신고 횟수 칼럼 있어야 </a:t>
            </a:r>
            <a:r>
              <a:rPr lang="ko-KR" altLang="en-US" dirty="0" err="1"/>
              <a:t>할듯</a:t>
            </a:r>
            <a:endParaRPr lang="ko-KR" altLang="en-US" dirty="0"/>
          </a:p>
        </p:txBody>
      </p:sp>
      <p:sp>
        <p:nvSpPr>
          <p:cNvPr id="66" name="모서리가 둥근 직사각형 14">
            <a:extLst>
              <a:ext uri="{FF2B5EF4-FFF2-40B4-BE49-F238E27FC236}">
                <a16:creationId xmlns:a16="http://schemas.microsoft.com/office/drawing/2014/main" id="{77D61670-1FD4-4D7E-9B8B-51D3EA6E4FDF}"/>
              </a:ext>
            </a:extLst>
          </p:cNvPr>
          <p:cNvSpPr/>
          <p:nvPr/>
        </p:nvSpPr>
        <p:spPr>
          <a:xfrm>
            <a:off x="1902022" y="661570"/>
            <a:ext cx="1248501" cy="3547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관리</a:t>
            </a:r>
          </a:p>
        </p:txBody>
      </p:sp>
    </p:spTree>
    <p:extLst>
      <p:ext uri="{BB962C8B-B14F-4D97-AF65-F5344CB8AC3E}">
        <p14:creationId xmlns:p14="http://schemas.microsoft.com/office/powerpoint/2010/main" val="241489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008819" y="174565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D9CF8-A142-49A0-B327-3984E5D75F04}"/>
              </a:ext>
            </a:extLst>
          </p:cNvPr>
          <p:cNvSpPr txBox="1"/>
          <p:nvPr/>
        </p:nvSpPr>
        <p:spPr>
          <a:xfrm>
            <a:off x="5154876" y="87245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사이트맵</a:t>
            </a:r>
            <a:r>
              <a:rPr lang="ko-KR" altLang="en-US" dirty="0"/>
              <a:t> 페이지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1670305-3AA7-48BF-881C-28F91DAD7ED0}"/>
              </a:ext>
            </a:extLst>
          </p:cNvPr>
          <p:cNvSpPr/>
          <p:nvPr/>
        </p:nvSpPr>
        <p:spPr>
          <a:xfrm>
            <a:off x="3942824" y="1457537"/>
            <a:ext cx="4630723" cy="1864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4F1B7-1069-447B-87FC-BF9E60827A8C}"/>
              </a:ext>
            </a:extLst>
          </p:cNvPr>
          <p:cNvSpPr txBox="1"/>
          <p:nvPr/>
        </p:nvSpPr>
        <p:spPr>
          <a:xfrm>
            <a:off x="3901167" y="353596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 사진에 관련된 설명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6CC35BC0-BE99-4AFB-975D-F1EF433AD952}"/>
              </a:ext>
            </a:extLst>
          </p:cNvPr>
          <p:cNvSpPr/>
          <p:nvPr/>
        </p:nvSpPr>
        <p:spPr>
          <a:xfrm>
            <a:off x="3901167" y="3930025"/>
            <a:ext cx="4630723" cy="2460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5EA8B45-CB08-41CC-AC05-A40DEC1DE9D4}"/>
              </a:ext>
            </a:extLst>
          </p:cNvPr>
          <p:cNvSpPr txBox="1"/>
          <p:nvPr/>
        </p:nvSpPr>
        <p:spPr>
          <a:xfrm>
            <a:off x="3901167" y="648866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 사진에 관련된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84ECD6-0C59-464E-82DF-4CCD41544A12}"/>
              </a:ext>
            </a:extLst>
          </p:cNvPr>
          <p:cNvSpPr txBox="1"/>
          <p:nvPr/>
        </p:nvSpPr>
        <p:spPr>
          <a:xfrm>
            <a:off x="334742" y="113799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블로그 형식처럼 될 것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C74BC81-8E22-4D07-88F6-3AE43A377C44}"/>
              </a:ext>
            </a:extLst>
          </p:cNvPr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채팅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BDD380A-505F-45E0-A892-E0891CAC6642}"/>
              </a:ext>
            </a:extLst>
          </p:cNvPr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다크모드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5F51826-87EB-4155-B879-A925577C2B1D}"/>
              </a:ext>
            </a:extLst>
          </p:cNvPr>
          <p:cNvSpPr/>
          <p:nvPr/>
        </p:nvSpPr>
        <p:spPr>
          <a:xfrm>
            <a:off x="105364" y="3685709"/>
            <a:ext cx="1022466" cy="9559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쓰기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BC6E49D-D544-440B-86C3-65B6B6B07611}"/>
              </a:ext>
            </a:extLst>
          </p:cNvPr>
          <p:cNvCxnSpPr>
            <a:cxnSpLocks/>
          </p:cNvCxnSpPr>
          <p:nvPr/>
        </p:nvCxnSpPr>
        <p:spPr>
          <a:xfrm>
            <a:off x="3171039" y="656705"/>
            <a:ext cx="1" cy="62012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74A1BB8-AB98-4730-85AD-637CB5CA5242}"/>
              </a:ext>
            </a:extLst>
          </p:cNvPr>
          <p:cNvCxnSpPr>
            <a:cxnSpLocks/>
          </p:cNvCxnSpPr>
          <p:nvPr/>
        </p:nvCxnSpPr>
        <p:spPr>
          <a:xfrm>
            <a:off x="9473876" y="644013"/>
            <a:ext cx="0" cy="62139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BA8E34B-D327-406D-9021-23427920CC7A}"/>
              </a:ext>
            </a:extLst>
          </p:cNvPr>
          <p:cNvCxnSpPr>
            <a:cxnSpLocks/>
          </p:cNvCxnSpPr>
          <p:nvPr/>
        </p:nvCxnSpPr>
        <p:spPr>
          <a:xfrm>
            <a:off x="9974510" y="2583809"/>
            <a:ext cx="0" cy="1728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834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2ECA2E-8505-4024-A154-E806F6F3715F}"/>
              </a:ext>
            </a:extLst>
          </p:cNvPr>
          <p:cNvSpPr/>
          <p:nvPr/>
        </p:nvSpPr>
        <p:spPr>
          <a:xfrm>
            <a:off x="4750934" y="5293063"/>
            <a:ext cx="7441066" cy="1555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찜한</a:t>
            </a:r>
            <a:r>
              <a:rPr lang="ko-KR" altLang="en-US" dirty="0"/>
              <a:t> 게시물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00000" y="661357"/>
            <a:ext cx="165141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신고된 </a:t>
            </a:r>
            <a:r>
              <a:rPr lang="ko-KR" altLang="en-US" dirty="0" err="1"/>
              <a:t>게시글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2022" y="661570"/>
            <a:ext cx="1248501" cy="3547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관리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00892" y="6727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신고된 댓글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975956" y="201168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10989" y="201168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75956" y="2391555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10989" y="2391555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982729" y="277143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17762" y="277143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2729" y="3183421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17762" y="3183421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982729" y="3595412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17762" y="3595412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82729" y="4007403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417762" y="4004638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982729" y="4438711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17762" y="4438711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380698" y="4845068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811183" y="4845068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605081" y="4845068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191403" y="4845068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1FA9E8-09E7-4FD2-B849-698395596E91}"/>
              </a:ext>
            </a:extLst>
          </p:cNvPr>
          <p:cNvCxnSpPr>
            <a:cxnSpLocks/>
          </p:cNvCxnSpPr>
          <p:nvPr/>
        </p:nvCxnSpPr>
        <p:spPr>
          <a:xfrm>
            <a:off x="8703005" y="2072249"/>
            <a:ext cx="634233" cy="3111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E01F8C96-6360-4121-8AEF-BFD76B2DCB1F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70" name="모서리가 둥근 직사각형 6">
            <a:extLst>
              <a:ext uri="{FF2B5EF4-FFF2-40B4-BE49-F238E27FC236}">
                <a16:creationId xmlns:a16="http://schemas.microsoft.com/office/drawing/2014/main" id="{61A6FCC5-41D8-453D-8E68-08A47306C9D4}"/>
              </a:ext>
            </a:extLst>
          </p:cNvPr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031D912-8365-4BBF-901D-139FF2F28F76}"/>
              </a:ext>
            </a:extLst>
          </p:cNvPr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20">
            <a:extLst>
              <a:ext uri="{FF2B5EF4-FFF2-40B4-BE49-F238E27FC236}">
                <a16:creationId xmlns:a16="http://schemas.microsoft.com/office/drawing/2014/main" id="{945301B8-A6E3-4FF3-AFD5-6646DE4C5A96}"/>
              </a:ext>
            </a:extLst>
          </p:cNvPr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CBA6BB6-C4B7-4E1B-B1F2-4B4F46956F30}"/>
              </a:ext>
            </a:extLst>
          </p:cNvPr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082BCE8-5D56-431B-AB5B-F597E7BE7049}"/>
              </a:ext>
            </a:extLst>
          </p:cNvPr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23">
            <a:extLst>
              <a:ext uri="{FF2B5EF4-FFF2-40B4-BE49-F238E27FC236}">
                <a16:creationId xmlns:a16="http://schemas.microsoft.com/office/drawing/2014/main" id="{3A03F3D4-8075-47D9-BBAD-C2AE198142B1}"/>
              </a:ext>
            </a:extLst>
          </p:cNvPr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D08BD-6742-46AD-8529-5A29C9522820}"/>
              </a:ext>
            </a:extLst>
          </p:cNvPr>
          <p:cNvSpPr txBox="1"/>
          <p:nvPr/>
        </p:nvSpPr>
        <p:spPr>
          <a:xfrm>
            <a:off x="4919420" y="139449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신고 요청된 게시글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F569EE6-24D3-4FC4-9483-4AD3287D5A9D}"/>
              </a:ext>
            </a:extLst>
          </p:cNvPr>
          <p:cNvSpPr/>
          <p:nvPr/>
        </p:nvSpPr>
        <p:spPr>
          <a:xfrm>
            <a:off x="1626515" y="4904086"/>
            <a:ext cx="1334170" cy="38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 완료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53AA529-2D12-4515-A45B-A2C38BABBB0A}"/>
              </a:ext>
            </a:extLst>
          </p:cNvPr>
          <p:cNvCxnSpPr>
            <a:cxnSpLocks/>
          </p:cNvCxnSpPr>
          <p:nvPr/>
        </p:nvCxnSpPr>
        <p:spPr>
          <a:xfrm flipH="1">
            <a:off x="2293600" y="2154223"/>
            <a:ext cx="762802" cy="346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8EA367B-BB8F-4BCB-BC62-5CD006AEF495}"/>
              </a:ext>
            </a:extLst>
          </p:cNvPr>
          <p:cNvSpPr txBox="1"/>
          <p:nvPr/>
        </p:nvSpPr>
        <p:spPr>
          <a:xfrm>
            <a:off x="1418276" y="25403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체크박스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F987A262-4AEA-4BA5-87FB-66867C2D6AF4}"/>
              </a:ext>
            </a:extLst>
          </p:cNvPr>
          <p:cNvSpPr/>
          <p:nvPr/>
        </p:nvSpPr>
        <p:spPr>
          <a:xfrm>
            <a:off x="6364967" y="5376195"/>
            <a:ext cx="120323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신고자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E464FDC-9C87-4770-A2EC-4D92779FC69A}"/>
              </a:ext>
            </a:extLst>
          </p:cNvPr>
          <p:cNvSpPr/>
          <p:nvPr/>
        </p:nvSpPr>
        <p:spPr>
          <a:xfrm>
            <a:off x="7705475" y="5365680"/>
            <a:ext cx="120322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신고사유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CEC7D44-2401-4002-8DFC-1CAEFB1D7136}"/>
              </a:ext>
            </a:extLst>
          </p:cNvPr>
          <p:cNvSpPr/>
          <p:nvPr/>
        </p:nvSpPr>
        <p:spPr>
          <a:xfrm>
            <a:off x="10915222" y="5349613"/>
            <a:ext cx="120322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신고날짜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D640F07-C760-4AB7-808D-C305370AE9BC}"/>
              </a:ext>
            </a:extLst>
          </p:cNvPr>
          <p:cNvSpPr/>
          <p:nvPr/>
        </p:nvSpPr>
        <p:spPr>
          <a:xfrm>
            <a:off x="4864444" y="5906084"/>
            <a:ext cx="1387745" cy="3881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게시물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66FDA49-DD1C-4962-B8A8-598B9CD692E0}"/>
              </a:ext>
            </a:extLst>
          </p:cNvPr>
          <p:cNvSpPr/>
          <p:nvPr/>
        </p:nvSpPr>
        <p:spPr>
          <a:xfrm>
            <a:off x="6371058" y="5923059"/>
            <a:ext cx="1203230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신고자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E36B7CF0-ADA1-4EC2-B9D8-72E402F097FC}"/>
              </a:ext>
            </a:extLst>
          </p:cNvPr>
          <p:cNvSpPr/>
          <p:nvPr/>
        </p:nvSpPr>
        <p:spPr>
          <a:xfrm>
            <a:off x="7711566" y="5912544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사유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B25F8AD-53C1-490C-A3DB-D12503BCA5AB}"/>
              </a:ext>
            </a:extLst>
          </p:cNvPr>
          <p:cNvSpPr/>
          <p:nvPr/>
        </p:nvSpPr>
        <p:spPr>
          <a:xfrm>
            <a:off x="10921313" y="5896477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10/3</a:t>
            </a:r>
            <a:endParaRPr lang="ko-KR" altLang="en-US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801460F-895C-46E1-B10C-9CC6C352512A}"/>
              </a:ext>
            </a:extLst>
          </p:cNvPr>
          <p:cNvSpPr/>
          <p:nvPr/>
        </p:nvSpPr>
        <p:spPr>
          <a:xfrm>
            <a:off x="4864444" y="6422481"/>
            <a:ext cx="1397370" cy="3881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게시물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09EB6B3-9DFF-4019-88F1-941D32500C99}"/>
              </a:ext>
            </a:extLst>
          </p:cNvPr>
          <p:cNvSpPr/>
          <p:nvPr/>
        </p:nvSpPr>
        <p:spPr>
          <a:xfrm>
            <a:off x="6380683" y="6422481"/>
            <a:ext cx="1203230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신고자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A1095F95-9CEE-4BF7-8F85-7D68F5E8A6A6}"/>
              </a:ext>
            </a:extLst>
          </p:cNvPr>
          <p:cNvSpPr/>
          <p:nvPr/>
        </p:nvSpPr>
        <p:spPr>
          <a:xfrm>
            <a:off x="7721191" y="6411966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사유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8BFF1364-2FE1-4011-8F86-C233A4C341A0}"/>
              </a:ext>
            </a:extLst>
          </p:cNvPr>
          <p:cNvSpPr/>
          <p:nvPr/>
        </p:nvSpPr>
        <p:spPr>
          <a:xfrm>
            <a:off x="10930938" y="6395899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9/5</a:t>
            </a:r>
            <a:endParaRPr lang="ko-KR" altLang="en-US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AF11143F-C06C-453F-9C18-5605E8C826D6}"/>
              </a:ext>
            </a:extLst>
          </p:cNvPr>
          <p:cNvSpPr/>
          <p:nvPr/>
        </p:nvSpPr>
        <p:spPr>
          <a:xfrm>
            <a:off x="4865541" y="5376195"/>
            <a:ext cx="137944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게시글링크</a:t>
            </a:r>
            <a:endParaRPr lang="ko-KR" altLang="en-US" dirty="0"/>
          </a:p>
        </p:txBody>
      </p:sp>
      <p:sp>
        <p:nvSpPr>
          <p:cNvPr id="67" name="모서리가 둥근 직사각형 58">
            <a:extLst>
              <a:ext uri="{FF2B5EF4-FFF2-40B4-BE49-F238E27FC236}">
                <a16:creationId xmlns:a16="http://schemas.microsoft.com/office/drawing/2014/main" id="{3E3C133F-CD7F-46DB-BDBE-8B2698F29F13}"/>
              </a:ext>
            </a:extLst>
          </p:cNvPr>
          <p:cNvSpPr/>
          <p:nvPr/>
        </p:nvSpPr>
        <p:spPr>
          <a:xfrm>
            <a:off x="5414185" y="178557"/>
            <a:ext cx="1695258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 페이지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DD395D3-2E9D-47DB-BBAA-166D16BAA1E8}"/>
              </a:ext>
            </a:extLst>
          </p:cNvPr>
          <p:cNvCxnSpPr/>
          <p:nvPr/>
        </p:nvCxnSpPr>
        <p:spPr>
          <a:xfrm flipH="1">
            <a:off x="3674198" y="6126939"/>
            <a:ext cx="1333849" cy="264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3326BE-6CED-437A-8E6B-525D7174E7C0}"/>
              </a:ext>
            </a:extLst>
          </p:cNvPr>
          <p:cNvSpPr txBox="1"/>
          <p:nvPr/>
        </p:nvSpPr>
        <p:spPr>
          <a:xfrm>
            <a:off x="2556166" y="6391499"/>
            <a:ext cx="219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/>
              <a:t>read </a:t>
            </a:r>
            <a:r>
              <a:rPr lang="ko-KR" altLang="en-US" dirty="0"/>
              <a:t>페이지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4421094-D6D7-46D2-B466-E0DD90B598BA}"/>
              </a:ext>
            </a:extLst>
          </p:cNvPr>
          <p:cNvSpPr/>
          <p:nvPr/>
        </p:nvSpPr>
        <p:spPr>
          <a:xfrm>
            <a:off x="9062251" y="5361087"/>
            <a:ext cx="167941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 내용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1F49FC14-EF8A-4AC0-A5AE-1FE8DB235F5B}"/>
              </a:ext>
            </a:extLst>
          </p:cNvPr>
          <p:cNvSpPr/>
          <p:nvPr/>
        </p:nvSpPr>
        <p:spPr>
          <a:xfrm>
            <a:off x="9060125" y="5891208"/>
            <a:ext cx="1679416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 내용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0CB09C7-CFB0-42F7-AD38-FACC68EF555B}"/>
              </a:ext>
            </a:extLst>
          </p:cNvPr>
          <p:cNvSpPr/>
          <p:nvPr/>
        </p:nvSpPr>
        <p:spPr>
          <a:xfrm>
            <a:off x="9059713" y="6390630"/>
            <a:ext cx="1679416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 내용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411E93F-718C-44E5-A6F3-B16365E22602}"/>
              </a:ext>
            </a:extLst>
          </p:cNvPr>
          <p:cNvSpPr/>
          <p:nvPr/>
        </p:nvSpPr>
        <p:spPr>
          <a:xfrm>
            <a:off x="3049195" y="4903634"/>
            <a:ext cx="1334170" cy="38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문제없음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4CD2609-777C-4223-B218-B1CEF376ACAD}"/>
              </a:ext>
            </a:extLst>
          </p:cNvPr>
          <p:cNvCxnSpPr>
            <a:cxnSpLocks/>
          </p:cNvCxnSpPr>
          <p:nvPr/>
        </p:nvCxnSpPr>
        <p:spPr>
          <a:xfrm flipH="1" flipV="1">
            <a:off x="1241157" y="4418908"/>
            <a:ext cx="512829" cy="617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7B12EF-1341-4C84-ADDD-AEBDD7DAF2B9}"/>
              </a:ext>
            </a:extLst>
          </p:cNvPr>
          <p:cNvSpPr txBox="1"/>
          <p:nvPr/>
        </p:nvSpPr>
        <p:spPr>
          <a:xfrm>
            <a:off x="100608" y="3429000"/>
            <a:ext cx="242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 작성자</a:t>
            </a:r>
            <a:endParaRPr lang="en-US" altLang="ko-KR" dirty="0"/>
          </a:p>
          <a:p>
            <a:r>
              <a:rPr lang="ko-KR" altLang="en-US" dirty="0"/>
              <a:t>신고 완료 카운트 </a:t>
            </a:r>
            <a:r>
              <a:rPr lang="en-US" altLang="ko-KR" dirty="0"/>
              <a:t>+1</a:t>
            </a:r>
          </a:p>
          <a:p>
            <a:r>
              <a:rPr lang="ko-KR" altLang="en-US" dirty="0"/>
              <a:t>이후 리스트에서 삭제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133AC2-A714-4725-ACC8-CC61A8498EB1}"/>
              </a:ext>
            </a:extLst>
          </p:cNvPr>
          <p:cNvCxnSpPr/>
          <p:nvPr/>
        </p:nvCxnSpPr>
        <p:spPr>
          <a:xfrm flipH="1">
            <a:off x="2692866" y="5184396"/>
            <a:ext cx="464430" cy="534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492FC4-D037-42C3-AA04-2B7509654086}"/>
              </a:ext>
            </a:extLst>
          </p:cNvPr>
          <p:cNvSpPr txBox="1"/>
          <p:nvPr/>
        </p:nvSpPr>
        <p:spPr>
          <a:xfrm>
            <a:off x="1968409" y="572761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리스트에서 삭제</a:t>
            </a:r>
          </a:p>
        </p:txBody>
      </p:sp>
    </p:spTree>
    <p:extLst>
      <p:ext uri="{BB962C8B-B14F-4D97-AF65-F5344CB8AC3E}">
        <p14:creationId xmlns:p14="http://schemas.microsoft.com/office/powerpoint/2010/main" val="3629261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찜한</a:t>
            </a:r>
            <a:r>
              <a:rPr lang="ko-KR" altLang="en-US" dirty="0"/>
              <a:t> 게시물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00000" y="661357"/>
            <a:ext cx="165141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신고된 </a:t>
            </a:r>
            <a:r>
              <a:rPr lang="ko-KR" altLang="en-US" dirty="0" err="1"/>
              <a:t>게시글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2022" y="661570"/>
            <a:ext cx="1248501" cy="3547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관리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00892" y="6727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신고된 댓글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975956" y="201168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10989" y="201168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75956" y="2391555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10989" y="2391555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982729" y="277143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17762" y="277143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2729" y="3183421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17762" y="3183421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982729" y="3595412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17762" y="3595412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82729" y="4007403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417762" y="4004638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982729" y="4438711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17762" y="4438711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380698" y="4845068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811183" y="4845068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605081" y="4845068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191403" y="4845068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1FA9E8-09E7-4FD2-B849-698395596E91}"/>
              </a:ext>
            </a:extLst>
          </p:cNvPr>
          <p:cNvCxnSpPr>
            <a:cxnSpLocks/>
          </p:cNvCxnSpPr>
          <p:nvPr/>
        </p:nvCxnSpPr>
        <p:spPr>
          <a:xfrm>
            <a:off x="8407246" y="2073090"/>
            <a:ext cx="1096203" cy="529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E01F8C96-6360-4121-8AEF-BFD76B2DCB1F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70" name="모서리가 둥근 직사각형 6">
            <a:extLst>
              <a:ext uri="{FF2B5EF4-FFF2-40B4-BE49-F238E27FC236}">
                <a16:creationId xmlns:a16="http://schemas.microsoft.com/office/drawing/2014/main" id="{61A6FCC5-41D8-453D-8E68-08A47306C9D4}"/>
              </a:ext>
            </a:extLst>
          </p:cNvPr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031D912-8365-4BBF-901D-139FF2F28F76}"/>
              </a:ext>
            </a:extLst>
          </p:cNvPr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20">
            <a:extLst>
              <a:ext uri="{FF2B5EF4-FFF2-40B4-BE49-F238E27FC236}">
                <a16:creationId xmlns:a16="http://schemas.microsoft.com/office/drawing/2014/main" id="{945301B8-A6E3-4FF3-AFD5-6646DE4C5A96}"/>
              </a:ext>
            </a:extLst>
          </p:cNvPr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CBA6BB6-C4B7-4E1B-B1F2-4B4F46956F30}"/>
              </a:ext>
            </a:extLst>
          </p:cNvPr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082BCE8-5D56-431B-AB5B-F597E7BE7049}"/>
              </a:ext>
            </a:extLst>
          </p:cNvPr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23">
            <a:extLst>
              <a:ext uri="{FF2B5EF4-FFF2-40B4-BE49-F238E27FC236}">
                <a16:creationId xmlns:a16="http://schemas.microsoft.com/office/drawing/2014/main" id="{3A03F3D4-8075-47D9-BBAD-C2AE198142B1}"/>
              </a:ext>
            </a:extLst>
          </p:cNvPr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D08BD-6742-46AD-8529-5A29C9522820}"/>
              </a:ext>
            </a:extLst>
          </p:cNvPr>
          <p:cNvSpPr txBox="1"/>
          <p:nvPr/>
        </p:nvSpPr>
        <p:spPr>
          <a:xfrm>
            <a:off x="4919420" y="139449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신고 요청된 게시글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FD45B-D007-4763-B9A3-F24EDBB94F01}"/>
              </a:ext>
            </a:extLst>
          </p:cNvPr>
          <p:cNvSpPr txBox="1"/>
          <p:nvPr/>
        </p:nvSpPr>
        <p:spPr>
          <a:xfrm>
            <a:off x="8891013" y="2728283"/>
            <a:ext cx="3153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게시글을 상세페이지 링크</a:t>
            </a:r>
            <a:endParaRPr lang="en-US" altLang="ko-KR" dirty="0"/>
          </a:p>
          <a:p>
            <a:r>
              <a:rPr lang="ko-KR" altLang="en-US" dirty="0"/>
              <a:t>신고자</a:t>
            </a:r>
            <a:r>
              <a:rPr lang="en-US" altLang="ko-KR" dirty="0"/>
              <a:t>, </a:t>
            </a:r>
            <a:r>
              <a:rPr lang="ko-KR" altLang="en-US" dirty="0"/>
              <a:t>신고 사유</a:t>
            </a:r>
            <a:r>
              <a:rPr lang="en-US" altLang="ko-KR" dirty="0"/>
              <a:t>, </a:t>
            </a:r>
            <a:r>
              <a:rPr lang="ko-KR" altLang="en-US" dirty="0"/>
              <a:t>신고 날짜</a:t>
            </a:r>
            <a:endParaRPr lang="en-US" altLang="ko-KR" dirty="0"/>
          </a:p>
          <a:p>
            <a:r>
              <a:rPr lang="ko-KR" altLang="en-US" dirty="0"/>
              <a:t>날짜순으로 정렬</a:t>
            </a:r>
            <a:endParaRPr lang="en-US" altLang="ko-KR" dirty="0"/>
          </a:p>
          <a:p>
            <a:r>
              <a:rPr lang="ko-KR" altLang="en-US" dirty="0"/>
              <a:t>단 완료 </a:t>
            </a:r>
            <a:r>
              <a:rPr lang="ko-KR" altLang="en-US" dirty="0" err="1"/>
              <a:t>처리된건</a:t>
            </a:r>
            <a:r>
              <a:rPr lang="ko-KR" altLang="en-US" dirty="0"/>
              <a:t> 제외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F569EE6-24D3-4FC4-9483-4AD3287D5A9D}"/>
              </a:ext>
            </a:extLst>
          </p:cNvPr>
          <p:cNvSpPr/>
          <p:nvPr/>
        </p:nvSpPr>
        <p:spPr>
          <a:xfrm>
            <a:off x="1626515" y="4904086"/>
            <a:ext cx="1334170" cy="38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 완료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53AA529-2D12-4515-A45B-A2C38BABBB0A}"/>
              </a:ext>
            </a:extLst>
          </p:cNvPr>
          <p:cNvCxnSpPr>
            <a:cxnSpLocks/>
          </p:cNvCxnSpPr>
          <p:nvPr/>
        </p:nvCxnSpPr>
        <p:spPr>
          <a:xfrm flipH="1">
            <a:off x="2293600" y="2154223"/>
            <a:ext cx="762802" cy="346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8EA367B-BB8F-4BCB-BC62-5CD006AEF495}"/>
              </a:ext>
            </a:extLst>
          </p:cNvPr>
          <p:cNvSpPr txBox="1"/>
          <p:nvPr/>
        </p:nvSpPr>
        <p:spPr>
          <a:xfrm>
            <a:off x="1418276" y="25403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체크박스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F987A262-4AEA-4BA5-87FB-66867C2D6AF4}"/>
              </a:ext>
            </a:extLst>
          </p:cNvPr>
          <p:cNvSpPr/>
          <p:nvPr/>
        </p:nvSpPr>
        <p:spPr>
          <a:xfrm>
            <a:off x="6364967" y="5376195"/>
            <a:ext cx="120323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신고자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E464FDC-9C87-4770-A2EC-4D92779FC69A}"/>
              </a:ext>
            </a:extLst>
          </p:cNvPr>
          <p:cNvSpPr/>
          <p:nvPr/>
        </p:nvSpPr>
        <p:spPr>
          <a:xfrm>
            <a:off x="7705475" y="5365680"/>
            <a:ext cx="120322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신고사유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CEC7D44-2401-4002-8DFC-1CAEFB1D7136}"/>
              </a:ext>
            </a:extLst>
          </p:cNvPr>
          <p:cNvSpPr/>
          <p:nvPr/>
        </p:nvSpPr>
        <p:spPr>
          <a:xfrm>
            <a:off x="10915222" y="5349613"/>
            <a:ext cx="120322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신고날짜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D640F07-C760-4AB7-808D-C305370AE9BC}"/>
              </a:ext>
            </a:extLst>
          </p:cNvPr>
          <p:cNvSpPr/>
          <p:nvPr/>
        </p:nvSpPr>
        <p:spPr>
          <a:xfrm>
            <a:off x="4864444" y="5906084"/>
            <a:ext cx="1387745" cy="3881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게시물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66FDA49-DD1C-4962-B8A8-598B9CD692E0}"/>
              </a:ext>
            </a:extLst>
          </p:cNvPr>
          <p:cNvSpPr/>
          <p:nvPr/>
        </p:nvSpPr>
        <p:spPr>
          <a:xfrm>
            <a:off x="6371058" y="5923059"/>
            <a:ext cx="1203230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신고자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E36B7CF0-ADA1-4EC2-B9D8-72E402F097FC}"/>
              </a:ext>
            </a:extLst>
          </p:cNvPr>
          <p:cNvSpPr/>
          <p:nvPr/>
        </p:nvSpPr>
        <p:spPr>
          <a:xfrm>
            <a:off x="7711566" y="5912544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사유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B25F8AD-53C1-490C-A3DB-D12503BCA5AB}"/>
              </a:ext>
            </a:extLst>
          </p:cNvPr>
          <p:cNvSpPr/>
          <p:nvPr/>
        </p:nvSpPr>
        <p:spPr>
          <a:xfrm>
            <a:off x="10921313" y="5896477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10/3</a:t>
            </a:r>
            <a:endParaRPr lang="ko-KR" altLang="en-US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801460F-895C-46E1-B10C-9CC6C352512A}"/>
              </a:ext>
            </a:extLst>
          </p:cNvPr>
          <p:cNvSpPr/>
          <p:nvPr/>
        </p:nvSpPr>
        <p:spPr>
          <a:xfrm>
            <a:off x="4864444" y="6422481"/>
            <a:ext cx="1397370" cy="3881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게시물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09EB6B3-9DFF-4019-88F1-941D32500C99}"/>
              </a:ext>
            </a:extLst>
          </p:cNvPr>
          <p:cNvSpPr/>
          <p:nvPr/>
        </p:nvSpPr>
        <p:spPr>
          <a:xfrm>
            <a:off x="6380683" y="6422481"/>
            <a:ext cx="1203230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신고자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A1095F95-9CEE-4BF7-8F85-7D68F5E8A6A6}"/>
              </a:ext>
            </a:extLst>
          </p:cNvPr>
          <p:cNvSpPr/>
          <p:nvPr/>
        </p:nvSpPr>
        <p:spPr>
          <a:xfrm>
            <a:off x="7721191" y="6411966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사유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8BFF1364-2FE1-4011-8F86-C233A4C341A0}"/>
              </a:ext>
            </a:extLst>
          </p:cNvPr>
          <p:cNvSpPr/>
          <p:nvPr/>
        </p:nvSpPr>
        <p:spPr>
          <a:xfrm>
            <a:off x="10930938" y="6395899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9/5</a:t>
            </a:r>
            <a:endParaRPr lang="ko-KR" altLang="en-US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AF11143F-C06C-453F-9C18-5605E8C826D6}"/>
              </a:ext>
            </a:extLst>
          </p:cNvPr>
          <p:cNvSpPr/>
          <p:nvPr/>
        </p:nvSpPr>
        <p:spPr>
          <a:xfrm>
            <a:off x="4865541" y="5376195"/>
            <a:ext cx="137944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게시글링크</a:t>
            </a:r>
            <a:endParaRPr lang="ko-KR" altLang="en-US" dirty="0"/>
          </a:p>
        </p:txBody>
      </p:sp>
      <p:sp>
        <p:nvSpPr>
          <p:cNvPr id="67" name="모서리가 둥근 직사각형 58">
            <a:extLst>
              <a:ext uri="{FF2B5EF4-FFF2-40B4-BE49-F238E27FC236}">
                <a16:creationId xmlns:a16="http://schemas.microsoft.com/office/drawing/2014/main" id="{3E3C133F-CD7F-46DB-BDBE-8B2698F29F13}"/>
              </a:ext>
            </a:extLst>
          </p:cNvPr>
          <p:cNvSpPr/>
          <p:nvPr/>
        </p:nvSpPr>
        <p:spPr>
          <a:xfrm>
            <a:off x="5414185" y="178557"/>
            <a:ext cx="1695258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 페이지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DD395D3-2E9D-47DB-BBAA-166D16BAA1E8}"/>
              </a:ext>
            </a:extLst>
          </p:cNvPr>
          <p:cNvCxnSpPr/>
          <p:nvPr/>
        </p:nvCxnSpPr>
        <p:spPr>
          <a:xfrm flipH="1">
            <a:off x="3674198" y="6126939"/>
            <a:ext cx="1333849" cy="264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3326BE-6CED-437A-8E6B-525D7174E7C0}"/>
              </a:ext>
            </a:extLst>
          </p:cNvPr>
          <p:cNvSpPr txBox="1"/>
          <p:nvPr/>
        </p:nvSpPr>
        <p:spPr>
          <a:xfrm>
            <a:off x="2556166" y="6391499"/>
            <a:ext cx="219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/>
              <a:t>read </a:t>
            </a:r>
            <a:r>
              <a:rPr lang="ko-KR" altLang="en-US" dirty="0"/>
              <a:t>페이지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4421094-D6D7-46D2-B466-E0DD90B598BA}"/>
              </a:ext>
            </a:extLst>
          </p:cNvPr>
          <p:cNvSpPr/>
          <p:nvPr/>
        </p:nvSpPr>
        <p:spPr>
          <a:xfrm>
            <a:off x="9062251" y="5361087"/>
            <a:ext cx="167941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 내용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1F49FC14-EF8A-4AC0-A5AE-1FE8DB235F5B}"/>
              </a:ext>
            </a:extLst>
          </p:cNvPr>
          <p:cNvSpPr/>
          <p:nvPr/>
        </p:nvSpPr>
        <p:spPr>
          <a:xfrm>
            <a:off x="9060125" y="5891208"/>
            <a:ext cx="1679416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 내용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0CB09C7-CFB0-42F7-AD38-FACC68EF555B}"/>
              </a:ext>
            </a:extLst>
          </p:cNvPr>
          <p:cNvSpPr/>
          <p:nvPr/>
        </p:nvSpPr>
        <p:spPr>
          <a:xfrm>
            <a:off x="9059713" y="6390630"/>
            <a:ext cx="1679416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 내용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411E93F-718C-44E5-A6F3-B16365E22602}"/>
              </a:ext>
            </a:extLst>
          </p:cNvPr>
          <p:cNvSpPr/>
          <p:nvPr/>
        </p:nvSpPr>
        <p:spPr>
          <a:xfrm>
            <a:off x="3049195" y="4903634"/>
            <a:ext cx="1334170" cy="38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문제없음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4CD2609-777C-4223-B218-B1CEF376ACAD}"/>
              </a:ext>
            </a:extLst>
          </p:cNvPr>
          <p:cNvCxnSpPr>
            <a:cxnSpLocks/>
          </p:cNvCxnSpPr>
          <p:nvPr/>
        </p:nvCxnSpPr>
        <p:spPr>
          <a:xfrm flipH="1" flipV="1">
            <a:off x="1241157" y="4418908"/>
            <a:ext cx="512829" cy="617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7B12EF-1341-4C84-ADDD-AEBDD7DAF2B9}"/>
              </a:ext>
            </a:extLst>
          </p:cNvPr>
          <p:cNvSpPr txBox="1"/>
          <p:nvPr/>
        </p:nvSpPr>
        <p:spPr>
          <a:xfrm>
            <a:off x="100608" y="3429000"/>
            <a:ext cx="242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 작성자</a:t>
            </a:r>
            <a:endParaRPr lang="en-US" altLang="ko-KR" dirty="0"/>
          </a:p>
          <a:p>
            <a:r>
              <a:rPr lang="ko-KR" altLang="en-US" dirty="0"/>
              <a:t>신고 완료 카운트 </a:t>
            </a:r>
            <a:r>
              <a:rPr lang="en-US" altLang="ko-KR" dirty="0"/>
              <a:t>+1</a:t>
            </a:r>
          </a:p>
          <a:p>
            <a:r>
              <a:rPr lang="ko-KR" altLang="en-US" dirty="0"/>
              <a:t>이후 리스트에서 삭제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68A4292-562B-446B-89C2-DF8EECA4BD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484AA25-CCF3-4EB1-9DDF-31269021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67" y="881858"/>
            <a:ext cx="6990082" cy="43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82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A65B8EF-7382-41C9-AFEC-425974F574A2}"/>
              </a:ext>
            </a:extLst>
          </p:cNvPr>
          <p:cNvSpPr/>
          <p:nvPr/>
        </p:nvSpPr>
        <p:spPr>
          <a:xfrm>
            <a:off x="4750934" y="5293063"/>
            <a:ext cx="7441066" cy="1555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찜한</a:t>
            </a:r>
            <a:r>
              <a:rPr lang="ko-KR" altLang="en-US" dirty="0"/>
              <a:t> 게시물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68006" y="663525"/>
            <a:ext cx="165141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신고된 </a:t>
            </a:r>
            <a:r>
              <a:rPr lang="ko-KR" altLang="en-US" dirty="0" err="1"/>
              <a:t>게시글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2022" y="661570"/>
            <a:ext cx="1248501" cy="3547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관리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91128" y="650596"/>
            <a:ext cx="14205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신고된 댓글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975956" y="201168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10989" y="201168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75956" y="2391555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10989" y="2391555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982729" y="277143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17762" y="277143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2729" y="3183421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17762" y="3183421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982729" y="3595412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17762" y="3595412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82729" y="4007403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417762" y="4007403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414185" y="4665979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844670" y="4665979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638568" y="4665979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224890" y="4665979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E01F8C96-6360-4121-8AEF-BFD76B2DCB1F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70" name="모서리가 둥근 직사각형 6">
            <a:extLst>
              <a:ext uri="{FF2B5EF4-FFF2-40B4-BE49-F238E27FC236}">
                <a16:creationId xmlns:a16="http://schemas.microsoft.com/office/drawing/2014/main" id="{61A6FCC5-41D8-453D-8E68-08A47306C9D4}"/>
              </a:ext>
            </a:extLst>
          </p:cNvPr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031D912-8365-4BBF-901D-139FF2F28F76}"/>
              </a:ext>
            </a:extLst>
          </p:cNvPr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20">
            <a:extLst>
              <a:ext uri="{FF2B5EF4-FFF2-40B4-BE49-F238E27FC236}">
                <a16:creationId xmlns:a16="http://schemas.microsoft.com/office/drawing/2014/main" id="{945301B8-A6E3-4FF3-AFD5-6646DE4C5A96}"/>
              </a:ext>
            </a:extLst>
          </p:cNvPr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CBA6BB6-C4B7-4E1B-B1F2-4B4F46956F30}"/>
              </a:ext>
            </a:extLst>
          </p:cNvPr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082BCE8-5D56-431B-AB5B-F597E7BE7049}"/>
              </a:ext>
            </a:extLst>
          </p:cNvPr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23">
            <a:extLst>
              <a:ext uri="{FF2B5EF4-FFF2-40B4-BE49-F238E27FC236}">
                <a16:creationId xmlns:a16="http://schemas.microsoft.com/office/drawing/2014/main" id="{3A03F3D4-8075-47D9-BBAD-C2AE198142B1}"/>
              </a:ext>
            </a:extLst>
          </p:cNvPr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D08BD-6742-46AD-8529-5A29C9522820}"/>
              </a:ext>
            </a:extLst>
          </p:cNvPr>
          <p:cNvSpPr txBox="1"/>
          <p:nvPr/>
        </p:nvSpPr>
        <p:spPr>
          <a:xfrm>
            <a:off x="4919420" y="139449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 요청된 댓글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53AA529-2D12-4515-A45B-A2C38BABBB0A}"/>
              </a:ext>
            </a:extLst>
          </p:cNvPr>
          <p:cNvCxnSpPr>
            <a:cxnSpLocks/>
          </p:cNvCxnSpPr>
          <p:nvPr/>
        </p:nvCxnSpPr>
        <p:spPr>
          <a:xfrm flipH="1">
            <a:off x="2293600" y="2154223"/>
            <a:ext cx="762802" cy="346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8EA367B-BB8F-4BCB-BC62-5CD006AEF495}"/>
              </a:ext>
            </a:extLst>
          </p:cNvPr>
          <p:cNvSpPr txBox="1"/>
          <p:nvPr/>
        </p:nvSpPr>
        <p:spPr>
          <a:xfrm>
            <a:off x="1418276" y="25403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체크박스</a:t>
            </a:r>
          </a:p>
        </p:txBody>
      </p:sp>
      <p:sp>
        <p:nvSpPr>
          <p:cNvPr id="67" name="모서리가 둥근 직사각형 58">
            <a:extLst>
              <a:ext uri="{FF2B5EF4-FFF2-40B4-BE49-F238E27FC236}">
                <a16:creationId xmlns:a16="http://schemas.microsoft.com/office/drawing/2014/main" id="{3E3C133F-CD7F-46DB-BDBE-8B2698F29F13}"/>
              </a:ext>
            </a:extLst>
          </p:cNvPr>
          <p:cNvSpPr/>
          <p:nvPr/>
        </p:nvSpPr>
        <p:spPr>
          <a:xfrm>
            <a:off x="5414185" y="178557"/>
            <a:ext cx="1695258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 페이지</a:t>
            </a:r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D38932D-3214-49D8-9489-64F75E1E7F35}"/>
              </a:ext>
            </a:extLst>
          </p:cNvPr>
          <p:cNvSpPr/>
          <p:nvPr/>
        </p:nvSpPr>
        <p:spPr>
          <a:xfrm>
            <a:off x="6364967" y="5376195"/>
            <a:ext cx="120323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신고자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0EF195C-F71A-4777-B805-A33CFE3F6985}"/>
              </a:ext>
            </a:extLst>
          </p:cNvPr>
          <p:cNvSpPr/>
          <p:nvPr/>
        </p:nvSpPr>
        <p:spPr>
          <a:xfrm>
            <a:off x="7705475" y="5365680"/>
            <a:ext cx="120322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신고사유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698FAE2-A205-4C6F-944A-AFE7BB0A3A30}"/>
              </a:ext>
            </a:extLst>
          </p:cNvPr>
          <p:cNvSpPr/>
          <p:nvPr/>
        </p:nvSpPr>
        <p:spPr>
          <a:xfrm>
            <a:off x="10915222" y="5349613"/>
            <a:ext cx="120322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신고날짜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24B0E57-A823-40E8-AA23-1887E67951A0}"/>
              </a:ext>
            </a:extLst>
          </p:cNvPr>
          <p:cNvSpPr/>
          <p:nvPr/>
        </p:nvSpPr>
        <p:spPr>
          <a:xfrm>
            <a:off x="4864444" y="5906084"/>
            <a:ext cx="1387745" cy="3881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C715EF9-51DB-4082-A53F-310900E15639}"/>
              </a:ext>
            </a:extLst>
          </p:cNvPr>
          <p:cNvSpPr/>
          <p:nvPr/>
        </p:nvSpPr>
        <p:spPr>
          <a:xfrm>
            <a:off x="6371058" y="5923059"/>
            <a:ext cx="1203230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신고자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DF567A8-3455-4B54-A2EE-346F63B57993}"/>
              </a:ext>
            </a:extLst>
          </p:cNvPr>
          <p:cNvSpPr/>
          <p:nvPr/>
        </p:nvSpPr>
        <p:spPr>
          <a:xfrm>
            <a:off x="7711566" y="5912544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사유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CDDEC52-A71B-4D35-88C0-29734FDC6ADC}"/>
              </a:ext>
            </a:extLst>
          </p:cNvPr>
          <p:cNvSpPr/>
          <p:nvPr/>
        </p:nvSpPr>
        <p:spPr>
          <a:xfrm>
            <a:off x="10921313" y="5896477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10/3</a:t>
            </a:r>
            <a:endParaRPr lang="ko-KR" altLang="en-US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46D3B4C-29EF-4E9E-A3BE-0A381593B6C6}"/>
              </a:ext>
            </a:extLst>
          </p:cNvPr>
          <p:cNvSpPr/>
          <p:nvPr/>
        </p:nvSpPr>
        <p:spPr>
          <a:xfrm>
            <a:off x="4864444" y="6422481"/>
            <a:ext cx="1397370" cy="3881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91931B38-04C6-434C-A355-AC7F02170DC7}"/>
              </a:ext>
            </a:extLst>
          </p:cNvPr>
          <p:cNvSpPr/>
          <p:nvPr/>
        </p:nvSpPr>
        <p:spPr>
          <a:xfrm>
            <a:off x="6380683" y="6422481"/>
            <a:ext cx="1203230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신고자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812095F-921D-4716-8435-964D8DCCF10E}"/>
              </a:ext>
            </a:extLst>
          </p:cNvPr>
          <p:cNvSpPr/>
          <p:nvPr/>
        </p:nvSpPr>
        <p:spPr>
          <a:xfrm>
            <a:off x="7721191" y="6411966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사유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52305A3-534B-4AFF-B4EE-2CD200F07549}"/>
              </a:ext>
            </a:extLst>
          </p:cNvPr>
          <p:cNvSpPr/>
          <p:nvPr/>
        </p:nvSpPr>
        <p:spPr>
          <a:xfrm>
            <a:off x="10930938" y="6395899"/>
            <a:ext cx="1203229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9/5</a:t>
            </a:r>
            <a:endParaRPr lang="ko-KR" altLang="en-US" dirty="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402EEC1-0140-48B9-AE07-D85AA488197C}"/>
              </a:ext>
            </a:extLst>
          </p:cNvPr>
          <p:cNvSpPr/>
          <p:nvPr/>
        </p:nvSpPr>
        <p:spPr>
          <a:xfrm>
            <a:off x="4865541" y="5376195"/>
            <a:ext cx="137944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 내용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885BA88A-1002-4C3E-BCD8-64B38CDE9CB7}"/>
              </a:ext>
            </a:extLst>
          </p:cNvPr>
          <p:cNvSpPr/>
          <p:nvPr/>
        </p:nvSpPr>
        <p:spPr>
          <a:xfrm>
            <a:off x="9062251" y="5361087"/>
            <a:ext cx="167941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 내용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C76AA48-BFF4-4A3B-9AD9-CEEB1481AF5D}"/>
              </a:ext>
            </a:extLst>
          </p:cNvPr>
          <p:cNvSpPr/>
          <p:nvPr/>
        </p:nvSpPr>
        <p:spPr>
          <a:xfrm>
            <a:off x="9060125" y="5891208"/>
            <a:ext cx="1679416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 내용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28A8167-415E-4489-9448-90440B6DE0A9}"/>
              </a:ext>
            </a:extLst>
          </p:cNvPr>
          <p:cNvSpPr/>
          <p:nvPr/>
        </p:nvSpPr>
        <p:spPr>
          <a:xfrm>
            <a:off x="9059713" y="6390630"/>
            <a:ext cx="1679416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 내용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A4149A2-814C-4E23-8079-418E170FA9BD}"/>
              </a:ext>
            </a:extLst>
          </p:cNvPr>
          <p:cNvSpPr/>
          <p:nvPr/>
        </p:nvSpPr>
        <p:spPr>
          <a:xfrm>
            <a:off x="1727843" y="4508658"/>
            <a:ext cx="1334170" cy="38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 완료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9451B7D-B164-4D35-8AFC-820F24FAE139}"/>
              </a:ext>
            </a:extLst>
          </p:cNvPr>
          <p:cNvSpPr/>
          <p:nvPr/>
        </p:nvSpPr>
        <p:spPr>
          <a:xfrm>
            <a:off x="3150523" y="4508206"/>
            <a:ext cx="1334170" cy="38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문제없음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F677420-3A27-47D9-92AE-91DFB04FFF61}"/>
              </a:ext>
            </a:extLst>
          </p:cNvPr>
          <p:cNvCxnSpPr>
            <a:cxnSpLocks/>
          </p:cNvCxnSpPr>
          <p:nvPr/>
        </p:nvCxnSpPr>
        <p:spPr>
          <a:xfrm flipH="1" flipV="1">
            <a:off x="1339338" y="4048626"/>
            <a:ext cx="512829" cy="617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D9CB81F-B490-4145-BC98-C62B4EAA4C3C}"/>
              </a:ext>
            </a:extLst>
          </p:cNvPr>
          <p:cNvSpPr txBox="1"/>
          <p:nvPr/>
        </p:nvSpPr>
        <p:spPr>
          <a:xfrm>
            <a:off x="198789" y="3058718"/>
            <a:ext cx="242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 작성자</a:t>
            </a:r>
            <a:endParaRPr lang="en-US" altLang="ko-KR" dirty="0"/>
          </a:p>
          <a:p>
            <a:r>
              <a:rPr lang="ko-KR" altLang="en-US" dirty="0"/>
              <a:t>신고 완료 카운트 </a:t>
            </a:r>
            <a:r>
              <a:rPr lang="en-US" altLang="ko-KR" dirty="0"/>
              <a:t>+1</a:t>
            </a:r>
          </a:p>
          <a:p>
            <a:r>
              <a:rPr lang="ko-KR" altLang="en-US" dirty="0"/>
              <a:t>이후 리스트에서 삭제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FAF7377-4E2F-4B91-BB2E-2C33A7A55B70}"/>
              </a:ext>
            </a:extLst>
          </p:cNvPr>
          <p:cNvCxnSpPr/>
          <p:nvPr/>
        </p:nvCxnSpPr>
        <p:spPr>
          <a:xfrm flipH="1">
            <a:off x="2844942" y="4797639"/>
            <a:ext cx="464430" cy="534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B85E3F2-CC81-46E1-8821-A9FDF94BFB8F}"/>
              </a:ext>
            </a:extLst>
          </p:cNvPr>
          <p:cNvSpPr txBox="1"/>
          <p:nvPr/>
        </p:nvSpPr>
        <p:spPr>
          <a:xfrm>
            <a:off x="2120485" y="534085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리스트에서 삭제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16F282A-1476-48D7-A883-E807BE54CA71}"/>
              </a:ext>
            </a:extLst>
          </p:cNvPr>
          <p:cNvCxnSpPr>
            <a:cxnSpLocks/>
          </p:cNvCxnSpPr>
          <p:nvPr/>
        </p:nvCxnSpPr>
        <p:spPr>
          <a:xfrm>
            <a:off x="8703005" y="2072249"/>
            <a:ext cx="634233" cy="3111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29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01AD6F5-1360-4EFF-A685-BADDAEEEF348}"/>
              </a:ext>
            </a:extLst>
          </p:cNvPr>
          <p:cNvSpPr/>
          <p:nvPr/>
        </p:nvSpPr>
        <p:spPr>
          <a:xfrm>
            <a:off x="402671" y="1675701"/>
            <a:ext cx="3212984" cy="37435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2DC0E8-04B7-4DA6-8995-EF553676AAD7}"/>
              </a:ext>
            </a:extLst>
          </p:cNvPr>
          <p:cNvSpPr/>
          <p:nvPr/>
        </p:nvSpPr>
        <p:spPr>
          <a:xfrm>
            <a:off x="645952" y="1996580"/>
            <a:ext cx="2676087" cy="2474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CA7321-B3D9-47E1-A9A8-672B9475B1A2}"/>
              </a:ext>
            </a:extLst>
          </p:cNvPr>
          <p:cNvSpPr/>
          <p:nvPr/>
        </p:nvSpPr>
        <p:spPr>
          <a:xfrm>
            <a:off x="4514675" y="1675701"/>
            <a:ext cx="3212984" cy="37435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098740-625E-4443-8052-8F252C2F76B3}"/>
              </a:ext>
            </a:extLst>
          </p:cNvPr>
          <p:cNvSpPr/>
          <p:nvPr/>
        </p:nvSpPr>
        <p:spPr>
          <a:xfrm>
            <a:off x="4757956" y="1996580"/>
            <a:ext cx="2676087" cy="2474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6E6F47-F1FB-456D-915C-2DDE7068BBD8}"/>
              </a:ext>
            </a:extLst>
          </p:cNvPr>
          <p:cNvSpPr/>
          <p:nvPr/>
        </p:nvSpPr>
        <p:spPr>
          <a:xfrm>
            <a:off x="8626679" y="1675701"/>
            <a:ext cx="3212984" cy="37435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D60054-7FAD-4EC5-AA97-C02EFA1BD1B9}"/>
              </a:ext>
            </a:extLst>
          </p:cNvPr>
          <p:cNvSpPr/>
          <p:nvPr/>
        </p:nvSpPr>
        <p:spPr>
          <a:xfrm>
            <a:off x="8869960" y="1996580"/>
            <a:ext cx="2676087" cy="2474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C28312-A0BC-4309-A9CE-EA18C67CADB5}"/>
              </a:ext>
            </a:extLst>
          </p:cNvPr>
          <p:cNvSpPr/>
          <p:nvPr/>
        </p:nvSpPr>
        <p:spPr>
          <a:xfrm>
            <a:off x="3103926" y="423639"/>
            <a:ext cx="1023457" cy="3628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CE857B-5566-4E19-B1CE-86964B53147E}"/>
              </a:ext>
            </a:extLst>
          </p:cNvPr>
          <p:cNvSpPr/>
          <p:nvPr/>
        </p:nvSpPr>
        <p:spPr>
          <a:xfrm>
            <a:off x="4420999" y="423639"/>
            <a:ext cx="4205680" cy="3628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2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12" name="타원 1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00621" y="191123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39317" y="199990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804284" y="199990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723927" y="213636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21434" y="189391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60130" y="198258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925097" y="198258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844740" y="211904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5556" y="41725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90154" y="413448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00621" y="419885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8115" y="422357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9691563" y="463114"/>
            <a:ext cx="13546" cy="742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994817" y="11816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마이 페이지</a:t>
            </a:r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1498094" y="565264"/>
            <a:ext cx="77821" cy="640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983006" y="13098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로그아웃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2637751" y="476591"/>
            <a:ext cx="1399228" cy="705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90207" y="1347247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내가 </a:t>
            </a:r>
            <a:r>
              <a:rPr lang="ko-KR" altLang="en-US" dirty="0" err="1"/>
              <a:t>찜한</a:t>
            </a:r>
            <a:r>
              <a:rPr lang="ko-KR" altLang="en-US" dirty="0"/>
              <a:t> 게시물만 정렬해서 보여주기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cxnSp>
        <p:nvCxnSpPr>
          <p:cNvPr id="68" name="직선 화살표 연결선 67"/>
          <p:cNvCxnSpPr>
            <a:endCxn id="69" idx="0"/>
          </p:cNvCxnSpPr>
          <p:nvPr/>
        </p:nvCxnSpPr>
        <p:spPr>
          <a:xfrm flipH="1">
            <a:off x="10760377" y="463114"/>
            <a:ext cx="173631" cy="1253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050086" y="17165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</a:t>
            </a:r>
            <a:r>
              <a:rPr lang="ko-KR" altLang="en-US" dirty="0" err="1"/>
              <a:t>정보보기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4239491" y="1982582"/>
            <a:ext cx="290945" cy="251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348451" y="1999902"/>
            <a:ext cx="290763" cy="2902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채팅</a:t>
            </a:r>
          </a:p>
        </p:txBody>
      </p:sp>
      <p:sp>
        <p:nvSpPr>
          <p:cNvPr id="55" name="타원 54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다크모드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530436" y="2234570"/>
            <a:ext cx="382386" cy="516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38505" y="27515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찜하기</a:t>
            </a:r>
            <a:endParaRPr lang="ko-KR" altLang="en-US" dirty="0"/>
          </a:p>
        </p:txBody>
      </p:sp>
      <p:sp>
        <p:nvSpPr>
          <p:cNvPr id="58" name="모서리가 둥근 직사각형 75">
            <a:extLst>
              <a:ext uri="{FF2B5EF4-FFF2-40B4-BE49-F238E27FC236}">
                <a16:creationId xmlns:a16="http://schemas.microsoft.com/office/drawing/2014/main" id="{8B3E2D10-27CA-4A95-831B-8ACDD113AAE1}"/>
              </a:ext>
            </a:extLst>
          </p:cNvPr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2BBF8EA-B063-482D-BDDC-DA6EF8B27A0B}"/>
              </a:ext>
            </a:extLst>
          </p:cNvPr>
          <p:cNvSpPr/>
          <p:nvPr/>
        </p:nvSpPr>
        <p:spPr>
          <a:xfrm>
            <a:off x="105364" y="3685709"/>
            <a:ext cx="1022466" cy="9559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쓰기</a:t>
            </a:r>
          </a:p>
        </p:txBody>
      </p:sp>
    </p:spTree>
    <p:extLst>
      <p:ext uri="{BB962C8B-B14F-4D97-AF65-F5344CB8AC3E}">
        <p14:creationId xmlns:p14="http://schemas.microsoft.com/office/powerpoint/2010/main" val="106635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00621" y="191123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39317" y="199990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804284" y="199990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723927" y="213636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21434" y="189391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60130" y="198258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925097" y="198258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844740" y="211904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5556" y="41725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90154" y="413448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00621" y="419885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8115" y="422357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024369" y="1194613"/>
            <a:ext cx="7271019" cy="4468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136380" y="1428780"/>
            <a:ext cx="4134220" cy="3998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사진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395119" y="2899416"/>
            <a:ext cx="2779486" cy="20715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46239" y="4483113"/>
            <a:ext cx="1489445" cy="4372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 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529391" y="5163310"/>
            <a:ext cx="903739" cy="385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좋아요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9376755" y="5148796"/>
            <a:ext cx="759304" cy="385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409161" y="1419489"/>
            <a:ext cx="2779486" cy="14159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638354" y="5163310"/>
            <a:ext cx="607213" cy="385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찜</a:t>
            </a:r>
          </a:p>
        </p:txBody>
      </p:sp>
      <p:sp>
        <p:nvSpPr>
          <p:cNvPr id="22" name="타원 21"/>
          <p:cNvSpPr/>
          <p:nvPr/>
        </p:nvSpPr>
        <p:spPr>
          <a:xfrm>
            <a:off x="2848338" y="1068717"/>
            <a:ext cx="572617" cy="59548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신고</a:t>
            </a:r>
          </a:p>
        </p:txBody>
      </p:sp>
      <p:sp>
        <p:nvSpPr>
          <p:cNvPr id="6" name="타원 5"/>
          <p:cNvSpPr/>
          <p:nvPr/>
        </p:nvSpPr>
        <p:spPr>
          <a:xfrm>
            <a:off x="2870945" y="1489947"/>
            <a:ext cx="560863" cy="5081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  <a:endParaRPr lang="en-US" altLang="ko-KR" sz="800" dirty="0"/>
          </a:p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CABD3AB7-2501-46C6-A576-6E3D4E3A4100}"/>
              </a:ext>
            </a:extLst>
          </p:cNvPr>
          <p:cNvSpPr/>
          <p:nvPr/>
        </p:nvSpPr>
        <p:spPr>
          <a:xfrm rot="5400000">
            <a:off x="6817869" y="3251471"/>
            <a:ext cx="356570" cy="26668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C1A3440C-B192-43D7-9F1F-35EECD91F414}"/>
              </a:ext>
            </a:extLst>
          </p:cNvPr>
          <p:cNvSpPr/>
          <p:nvPr/>
        </p:nvSpPr>
        <p:spPr>
          <a:xfrm rot="16200000">
            <a:off x="3186084" y="3231494"/>
            <a:ext cx="356570" cy="26668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45">
            <a:extLst>
              <a:ext uri="{FF2B5EF4-FFF2-40B4-BE49-F238E27FC236}">
                <a16:creationId xmlns:a16="http://schemas.microsoft.com/office/drawing/2014/main" id="{E55AB9FF-BAA5-4496-A30F-4FBD0C3DEC93}"/>
              </a:ext>
            </a:extLst>
          </p:cNvPr>
          <p:cNvSpPr/>
          <p:nvPr/>
        </p:nvSpPr>
        <p:spPr>
          <a:xfrm>
            <a:off x="9243737" y="4480724"/>
            <a:ext cx="759304" cy="436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866C4384-D8FD-4576-AC07-F7493EC5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412" y="3051641"/>
            <a:ext cx="2316358" cy="689212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12F1FE38-F684-42CA-A0E6-CE13B786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156" y="3732947"/>
            <a:ext cx="2316358" cy="689212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56CA2FD1-486A-4482-A899-939D5D335B08}"/>
              </a:ext>
            </a:extLst>
          </p:cNvPr>
          <p:cNvSpPr/>
          <p:nvPr/>
        </p:nvSpPr>
        <p:spPr>
          <a:xfrm>
            <a:off x="7981260" y="4223578"/>
            <a:ext cx="368615" cy="187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B691984-A131-41C5-A9A9-77D74879F996}"/>
              </a:ext>
            </a:extLst>
          </p:cNvPr>
          <p:cNvSpPr txBox="1"/>
          <p:nvPr/>
        </p:nvSpPr>
        <p:spPr>
          <a:xfrm>
            <a:off x="4741379" y="1994094"/>
            <a:ext cx="2113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작성자와 관리자만</a:t>
            </a:r>
            <a:endParaRPr lang="en-US" altLang="ko-KR" dirty="0"/>
          </a:p>
          <a:p>
            <a:r>
              <a:rPr lang="ko-KR" altLang="en-US" dirty="0"/>
              <a:t>모든 댓글에</a:t>
            </a:r>
            <a:endParaRPr lang="en-US" altLang="ko-KR" dirty="0"/>
          </a:p>
          <a:p>
            <a:r>
              <a:rPr lang="ko-KR" altLang="en-US" dirty="0"/>
              <a:t>삭제 버튼 보이기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92EF37D-C39A-4CE6-976F-6CAE2388CC52}"/>
              </a:ext>
            </a:extLst>
          </p:cNvPr>
          <p:cNvCxnSpPr/>
          <p:nvPr/>
        </p:nvCxnSpPr>
        <p:spPr>
          <a:xfrm flipH="1" flipV="1">
            <a:off x="6750647" y="2647763"/>
            <a:ext cx="1257356" cy="936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2D6FFFE-476F-49CE-B19A-3D546B4D9E47}"/>
              </a:ext>
            </a:extLst>
          </p:cNvPr>
          <p:cNvSpPr/>
          <p:nvPr/>
        </p:nvSpPr>
        <p:spPr>
          <a:xfrm>
            <a:off x="5329840" y="4237975"/>
            <a:ext cx="2112084" cy="24179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 사진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닉네임 </a:t>
            </a:r>
            <a:r>
              <a:rPr lang="en-US" altLang="ko-KR" dirty="0"/>
              <a:t>,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신고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endParaRPr lang="en-US" altLang="ko-KR" dirty="0"/>
          </a:p>
          <a:p>
            <a:pPr algn="ctr"/>
            <a:r>
              <a:rPr lang="ko-KR" altLang="en-US" dirty="0"/>
              <a:t>수정은 추후에 생각해볼 문제</a:t>
            </a:r>
            <a:endParaRPr lang="en-US" altLang="ko-KR" dirty="0"/>
          </a:p>
          <a:p>
            <a:pPr algn="ctr"/>
            <a:r>
              <a:rPr lang="ko-KR" altLang="en-US" dirty="0"/>
              <a:t>답글과 태그도 없어도 </a:t>
            </a:r>
            <a:r>
              <a:rPr lang="ko-KR" altLang="en-US" dirty="0" err="1"/>
              <a:t>될듯함</a:t>
            </a:r>
            <a:endParaRPr lang="ko-KR" altLang="en-US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6AFE01CA-F794-4D14-8421-2610604F3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315" y="3127442"/>
            <a:ext cx="215203" cy="1159703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3708877-5770-418B-B383-9870C0637EC1}"/>
              </a:ext>
            </a:extLst>
          </p:cNvPr>
          <p:cNvSpPr/>
          <p:nvPr/>
        </p:nvSpPr>
        <p:spPr>
          <a:xfrm>
            <a:off x="10552412" y="2094114"/>
            <a:ext cx="1550920" cy="11618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 안에서 스크롤 가능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620C193-E8B8-48B2-A6B9-B90E53D9AD44}"/>
              </a:ext>
            </a:extLst>
          </p:cNvPr>
          <p:cNvCxnSpPr>
            <a:cxnSpLocks/>
          </p:cNvCxnSpPr>
          <p:nvPr/>
        </p:nvCxnSpPr>
        <p:spPr>
          <a:xfrm flipV="1">
            <a:off x="10159794" y="2921839"/>
            <a:ext cx="539620" cy="522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9" name="그림 88">
            <a:extLst>
              <a:ext uri="{FF2B5EF4-FFF2-40B4-BE49-F238E27FC236}">
                <a16:creationId xmlns:a16="http://schemas.microsoft.com/office/drawing/2014/main" id="{214E30EE-8F64-42C9-BA8D-8E7326F19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253" y="1529161"/>
            <a:ext cx="215203" cy="1159703"/>
          </a:xfrm>
          <a:prstGeom prst="rect">
            <a:avLst/>
          </a:prstGeom>
        </p:spPr>
      </p:pic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1A1BFB9-3E0E-4581-B7A1-D0F264F699E8}"/>
              </a:ext>
            </a:extLst>
          </p:cNvPr>
          <p:cNvCxnSpPr>
            <a:stCxn id="89" idx="3"/>
          </p:cNvCxnSpPr>
          <p:nvPr/>
        </p:nvCxnSpPr>
        <p:spPr>
          <a:xfrm>
            <a:off x="10103456" y="2109013"/>
            <a:ext cx="619957" cy="427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0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940388" y="906907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99369" y="906907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958224" y="1870489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596920" y="1959159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6161887" y="1959158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081530" y="2095625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21434" y="189391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60130" y="198258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925097" y="198258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844740" y="211904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5556" y="41725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90154" y="413448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00621" y="419885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8115" y="422357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024369" y="1194613"/>
            <a:ext cx="7271019" cy="4468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133629" y="1298863"/>
            <a:ext cx="4526818" cy="4271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사진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794567" y="3559728"/>
            <a:ext cx="2390293" cy="13863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015591" y="4397432"/>
            <a:ext cx="1999860" cy="4372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 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27123" y="5156311"/>
            <a:ext cx="903739" cy="385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좋아요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9360130" y="5156311"/>
            <a:ext cx="759304" cy="385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닫기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794567" y="1311212"/>
            <a:ext cx="2390293" cy="22133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702982" y="5162053"/>
            <a:ext cx="607213" cy="385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찜</a:t>
            </a:r>
          </a:p>
        </p:txBody>
      </p:sp>
      <p:sp>
        <p:nvSpPr>
          <p:cNvPr id="22" name="타원 21"/>
          <p:cNvSpPr/>
          <p:nvPr/>
        </p:nvSpPr>
        <p:spPr>
          <a:xfrm>
            <a:off x="2848338" y="1068717"/>
            <a:ext cx="572617" cy="59548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신고</a:t>
            </a:r>
          </a:p>
        </p:txBody>
      </p:sp>
      <p:sp>
        <p:nvSpPr>
          <p:cNvPr id="6" name="타원 5"/>
          <p:cNvSpPr/>
          <p:nvPr/>
        </p:nvSpPr>
        <p:spPr>
          <a:xfrm>
            <a:off x="2870945" y="1489947"/>
            <a:ext cx="560863" cy="5081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  <a:endParaRPr lang="en-US" altLang="ko-KR" sz="800" dirty="0"/>
          </a:p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FAA6A22-B99D-4B24-ADBB-B4C904F3C896}"/>
              </a:ext>
            </a:extLst>
          </p:cNvPr>
          <p:cNvSpPr/>
          <p:nvPr/>
        </p:nvSpPr>
        <p:spPr>
          <a:xfrm>
            <a:off x="3923531" y="146004"/>
            <a:ext cx="4185483" cy="30543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ㄷ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24C487-F058-42D2-8103-470C9859DD25}"/>
              </a:ext>
            </a:extLst>
          </p:cNvPr>
          <p:cNvSpPr txBox="1"/>
          <p:nvPr/>
        </p:nvSpPr>
        <p:spPr>
          <a:xfrm>
            <a:off x="4077033" y="23531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 사유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438FF8-3401-45CA-B149-5B39B7FB332C}"/>
              </a:ext>
            </a:extLst>
          </p:cNvPr>
          <p:cNvSpPr txBox="1"/>
          <p:nvPr/>
        </p:nvSpPr>
        <p:spPr>
          <a:xfrm>
            <a:off x="4070374" y="10273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상세 내용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09AE48E-9767-4A4B-BA6D-CD689583B9B0}"/>
              </a:ext>
            </a:extLst>
          </p:cNvPr>
          <p:cNvSpPr/>
          <p:nvPr/>
        </p:nvSpPr>
        <p:spPr>
          <a:xfrm>
            <a:off x="4155450" y="596212"/>
            <a:ext cx="1851927" cy="325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8CF0B64-011E-4731-A3EF-7A70D3D93113}"/>
              </a:ext>
            </a:extLst>
          </p:cNvPr>
          <p:cNvSpPr/>
          <p:nvPr/>
        </p:nvSpPr>
        <p:spPr>
          <a:xfrm>
            <a:off x="4155450" y="1429044"/>
            <a:ext cx="3719914" cy="10189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r>
              <a:rPr lang="ko-KR" altLang="en-US" dirty="0"/>
              <a:t>자 이내 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80321A1-3F8B-4437-A3CC-E9DD025A1586}"/>
              </a:ext>
            </a:extLst>
          </p:cNvPr>
          <p:cNvSpPr/>
          <p:nvPr/>
        </p:nvSpPr>
        <p:spPr>
          <a:xfrm>
            <a:off x="5170121" y="2783062"/>
            <a:ext cx="769709" cy="288823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E97BE45-0A4D-4291-BFF1-42A07AF43212}"/>
              </a:ext>
            </a:extLst>
          </p:cNvPr>
          <p:cNvSpPr/>
          <p:nvPr/>
        </p:nvSpPr>
        <p:spPr>
          <a:xfrm>
            <a:off x="6183972" y="2794108"/>
            <a:ext cx="769709" cy="2888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18F0493-AD6A-4424-BED5-7033308C10AA}"/>
              </a:ext>
            </a:extLst>
          </p:cNvPr>
          <p:cNvCxnSpPr>
            <a:cxnSpLocks/>
          </p:cNvCxnSpPr>
          <p:nvPr/>
        </p:nvCxnSpPr>
        <p:spPr>
          <a:xfrm flipV="1">
            <a:off x="5677747" y="615961"/>
            <a:ext cx="682715" cy="142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FFCE588-1657-4E20-8063-A371A7E953BE}"/>
              </a:ext>
            </a:extLst>
          </p:cNvPr>
          <p:cNvSpPr txBox="1"/>
          <p:nvPr/>
        </p:nvSpPr>
        <p:spPr>
          <a:xfrm>
            <a:off x="6284883" y="129049"/>
            <a:ext cx="1784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홍보성글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불법 </a:t>
            </a:r>
            <a:r>
              <a:rPr lang="ko-KR" altLang="en-US" dirty="0" err="1"/>
              <a:t>촬영물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타 회원 </a:t>
            </a:r>
            <a:r>
              <a:rPr lang="ko-KR" altLang="en-US" dirty="0" err="1"/>
              <a:t>비난글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0E3A70-6399-4922-855F-9DF307BC338D}"/>
              </a:ext>
            </a:extLst>
          </p:cNvPr>
          <p:cNvSpPr txBox="1"/>
          <p:nvPr/>
        </p:nvSpPr>
        <p:spPr>
          <a:xfrm>
            <a:off x="4120748" y="2374326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신고가 완료되면 삭제 하셔도 무관합니다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67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타원 77"/>
          <p:cNvSpPr/>
          <p:nvPr/>
        </p:nvSpPr>
        <p:spPr>
          <a:xfrm>
            <a:off x="105364" y="3685709"/>
            <a:ext cx="1022466" cy="9559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쓰기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8625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799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8625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414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8625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799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943571" y="4243316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31986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147234" y="4331985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8452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5996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4666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313767" y="4314665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51132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8676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7346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434580" y="4297345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33812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766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35039" y="648731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99637" y="644924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02189" y="649059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13614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834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731306" y="218533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844658" y="839336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프로필사진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김태민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하고싶은 간단한 자기 소개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230049" y="213765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6908006" y="2832199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엠블럼</a:t>
            </a:r>
            <a:endParaRPr lang="ko-KR" altLang="en-US" sz="800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7448106" y="3282943"/>
            <a:ext cx="378753" cy="625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엠블럼</a:t>
            </a:r>
            <a:r>
              <a:rPr lang="ko-KR" altLang="en-US" dirty="0"/>
              <a:t> 페이지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523547" y="3865093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정렬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150248" y="3858161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정렬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99468" y="3863555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정렬</a:t>
            </a:r>
          </a:p>
        </p:txBody>
      </p:sp>
      <p:sp>
        <p:nvSpPr>
          <p:cNvPr id="82" name="타원 81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84" name="타원 83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87" name="타원 86"/>
          <p:cNvSpPr/>
          <p:nvPr/>
        </p:nvSpPr>
        <p:spPr>
          <a:xfrm>
            <a:off x="3254134" y="2803598"/>
            <a:ext cx="500459" cy="4397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1254868" y="3078278"/>
            <a:ext cx="2162894" cy="476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42581" y="358482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프로필 사진 변경</a:t>
            </a:r>
          </a:p>
        </p:txBody>
      </p:sp>
      <p:sp>
        <p:nvSpPr>
          <p:cNvPr id="94" name="타원 93"/>
          <p:cNvSpPr/>
          <p:nvPr/>
        </p:nvSpPr>
        <p:spPr>
          <a:xfrm>
            <a:off x="9815935" y="930421"/>
            <a:ext cx="500459" cy="4397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화살표 연결선 95"/>
          <p:cNvCxnSpPr>
            <a:stCxn id="94" idx="5"/>
          </p:cNvCxnSpPr>
          <p:nvPr/>
        </p:nvCxnSpPr>
        <p:spPr>
          <a:xfrm>
            <a:off x="10243103" y="1305732"/>
            <a:ext cx="764584" cy="595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964985" y="166317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배경사진</a:t>
            </a:r>
            <a:endParaRPr lang="en-US" altLang="ko-KR" dirty="0"/>
          </a:p>
          <a:p>
            <a:r>
              <a:rPr lang="ko-KR" altLang="en-US" dirty="0"/>
              <a:t>변경</a:t>
            </a:r>
          </a:p>
        </p:txBody>
      </p:sp>
      <p:sp>
        <p:nvSpPr>
          <p:cNvPr id="62" name="타원 61"/>
          <p:cNvSpPr/>
          <p:nvPr/>
        </p:nvSpPr>
        <p:spPr>
          <a:xfrm>
            <a:off x="6473325" y="3229615"/>
            <a:ext cx="242639" cy="2198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62" idx="4"/>
          </p:cNvCxnSpPr>
          <p:nvPr/>
        </p:nvCxnSpPr>
        <p:spPr>
          <a:xfrm flipH="1">
            <a:off x="6196117" y="3449467"/>
            <a:ext cx="398528" cy="46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94054" y="384317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자기소개 수정</a:t>
            </a:r>
          </a:p>
        </p:txBody>
      </p:sp>
      <p:sp>
        <p:nvSpPr>
          <p:cNvPr id="74" name="타원 73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채팅</a:t>
            </a:r>
          </a:p>
        </p:txBody>
      </p:sp>
      <p:sp>
        <p:nvSpPr>
          <p:cNvPr id="76" name="타원 75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다크모드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675527" y="2720441"/>
            <a:ext cx="1280160" cy="12088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0643689" y="4124871"/>
            <a:ext cx="1280160" cy="12088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달력</a:t>
            </a:r>
          </a:p>
        </p:txBody>
      </p:sp>
    </p:spTree>
    <p:extLst>
      <p:ext uri="{BB962C8B-B14F-4D97-AF65-F5344CB8AC3E}">
        <p14:creationId xmlns:p14="http://schemas.microsoft.com/office/powerpoint/2010/main" val="308030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타원 77"/>
          <p:cNvSpPr/>
          <p:nvPr/>
        </p:nvSpPr>
        <p:spPr>
          <a:xfrm>
            <a:off x="105364" y="3685709"/>
            <a:ext cx="1022466" cy="9559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쓰기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03996" y="3896267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901226" y="616564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91187" y="3896267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91187" y="615178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043436" y="3896267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040666" y="616564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2024376" y="4020958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63072" y="4109628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228039" y="4109627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147682" y="4246094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90909" y="4003638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829605" y="4092308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394572" y="4092307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314215" y="4228774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311722" y="3986318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950418" y="4074988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515385" y="4074987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435028" y="4211454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44847" y="6305303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15844" y="6264952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80442" y="62268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82994" y="626824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90909" y="629125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418403" y="6315983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731306" y="218533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39" name="타원 38"/>
          <p:cNvSpPr/>
          <p:nvPr/>
        </p:nvSpPr>
        <p:spPr>
          <a:xfrm>
            <a:off x="2523547" y="1137822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프로필사진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7259" y="24051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80068" y="2810646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하고싶은 간단한 자기 소개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230049" y="213765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236362" y="1457781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엠블럼</a:t>
            </a:r>
            <a:endParaRPr lang="ko-KR" altLang="en-US" sz="8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72662" y="3549908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정렬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932210" y="3544889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정렬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514986" y="3542287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정렬</a:t>
            </a:r>
          </a:p>
        </p:txBody>
      </p:sp>
      <p:sp>
        <p:nvSpPr>
          <p:cNvPr id="82" name="타원 81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84" name="타원 83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87" name="타원 86"/>
          <p:cNvSpPr/>
          <p:nvPr/>
        </p:nvSpPr>
        <p:spPr>
          <a:xfrm>
            <a:off x="3412164" y="1941578"/>
            <a:ext cx="500459" cy="4397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채팅</a:t>
            </a:r>
          </a:p>
        </p:txBody>
      </p:sp>
      <p:sp>
        <p:nvSpPr>
          <p:cNvPr id="76" name="타원 75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다크모드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49151" y="1024024"/>
            <a:ext cx="1998665" cy="17470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8097496" y="1027424"/>
            <a:ext cx="2124104" cy="17470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달력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3D2786-E593-4835-ABBC-9197C0115BAB}"/>
              </a:ext>
            </a:extLst>
          </p:cNvPr>
          <p:cNvCxnSpPr>
            <a:cxnSpLocks/>
          </p:cNvCxnSpPr>
          <p:nvPr/>
        </p:nvCxnSpPr>
        <p:spPr>
          <a:xfrm>
            <a:off x="1387813" y="3330429"/>
            <a:ext cx="961854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98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031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943571" y="423949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2816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147234" y="432816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462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217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084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313767" y="431084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4730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48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35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434580" y="42935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299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383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35039" y="64834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99637" y="644541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02189" y="648677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09789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451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문의하기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820421" y="865762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프로필사진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김태민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하고싶은 간단한 자기 소개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sp>
        <p:nvSpPr>
          <p:cNvPr id="51" name="타원 50"/>
          <p:cNvSpPr/>
          <p:nvPr/>
        </p:nvSpPr>
        <p:spPr>
          <a:xfrm>
            <a:off x="8839819" y="288229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엠블럼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9594277" y="2884745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64" name="타원 63"/>
          <p:cNvSpPr/>
          <p:nvPr/>
        </p:nvSpPr>
        <p:spPr>
          <a:xfrm>
            <a:off x="8085361" y="289688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글쓰기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7918315" y="2320047"/>
            <a:ext cx="435908" cy="75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25498" y="19926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글쓰기 페이지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8496924" y="3367978"/>
            <a:ext cx="670645" cy="55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엠블럼</a:t>
            </a:r>
            <a:r>
              <a:rPr lang="ko-KR" altLang="en-US" dirty="0"/>
              <a:t> 페이지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066165" y="3262944"/>
            <a:ext cx="721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87974" y="308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달력보기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588977" y="286947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93787" y="476591"/>
            <a:ext cx="4640793" cy="567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265675" y="85953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067253" y="846433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708382" y="86707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234777" y="2361965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671620" y="2324384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119645" y="2325230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211691" y="370571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683818" y="3706668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7119646" y="3759676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42119" y="5311302"/>
            <a:ext cx="1206153" cy="57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9273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031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943571" y="423949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2816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29" name="타원 28"/>
          <p:cNvSpPr/>
          <p:nvPr/>
        </p:nvSpPr>
        <p:spPr>
          <a:xfrm>
            <a:off x="2147234" y="432816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462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217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084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3" name="타원 32"/>
          <p:cNvSpPr/>
          <p:nvPr/>
        </p:nvSpPr>
        <p:spPr>
          <a:xfrm>
            <a:off x="5313767" y="431084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4730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48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35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김태민</a:t>
            </a:r>
          </a:p>
        </p:txBody>
      </p:sp>
      <p:sp>
        <p:nvSpPr>
          <p:cNvPr id="37" name="타원 36"/>
          <p:cNvSpPr/>
          <p:nvPr/>
        </p:nvSpPr>
        <p:spPr>
          <a:xfrm>
            <a:off x="8434580" y="42935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299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383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35039" y="64834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99637" y="644541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02189" y="648677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제주도 </a:t>
            </a:r>
            <a:r>
              <a:rPr lang="en-US" altLang="ko-KR" sz="1200" dirty="0"/>
              <a:t>#</a:t>
            </a:r>
            <a:r>
              <a:rPr lang="ko-KR" altLang="en-US" sz="1200" dirty="0"/>
              <a:t>여행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09789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451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좋아요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문의하기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찜한</a:t>
            </a:r>
            <a:r>
              <a:rPr lang="ko-KR" altLang="en-US" dirty="0"/>
              <a:t> 게시물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820421" y="865762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프로필사진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김태민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하고싶은 간단한 자기 소개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sp>
        <p:nvSpPr>
          <p:cNvPr id="51" name="타원 50"/>
          <p:cNvSpPr/>
          <p:nvPr/>
        </p:nvSpPr>
        <p:spPr>
          <a:xfrm>
            <a:off x="8839819" y="288229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엠블럼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9594277" y="2884745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64" name="타원 63"/>
          <p:cNvSpPr/>
          <p:nvPr/>
        </p:nvSpPr>
        <p:spPr>
          <a:xfrm>
            <a:off x="8085361" y="289688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글쓰기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7918315" y="2320047"/>
            <a:ext cx="435908" cy="75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25498" y="19926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글쓰기 페이지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8496924" y="3367978"/>
            <a:ext cx="670645" cy="55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엠블럼</a:t>
            </a:r>
            <a:r>
              <a:rPr lang="ko-KR" altLang="en-US" dirty="0"/>
              <a:t> 페이지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066165" y="3262944"/>
            <a:ext cx="721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87974" y="308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달력보기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588977" y="286947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93787" y="476591"/>
            <a:ext cx="4640793" cy="567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265675" y="85953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067253" y="846433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708382" y="86707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234777" y="2361965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671620" y="2324384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119645" y="2325230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211691" y="370571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683818" y="3706668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7119646" y="3759676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42119" y="5311302"/>
            <a:ext cx="1206153" cy="57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608929" y="327718"/>
            <a:ext cx="3503000" cy="31404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얻지 못한 </a:t>
            </a:r>
            <a:r>
              <a:rPr lang="ko-KR" altLang="en-US" dirty="0" err="1"/>
              <a:t>엠블럼</a:t>
            </a:r>
            <a:endParaRPr lang="en-US" altLang="ko-KR" dirty="0"/>
          </a:p>
          <a:p>
            <a:pPr algn="ctr"/>
            <a:r>
              <a:rPr lang="ko-KR" altLang="en-US" dirty="0" err="1"/>
              <a:t>엠블럼</a:t>
            </a:r>
            <a:r>
              <a:rPr lang="ko-KR" altLang="en-US" dirty="0"/>
              <a:t> 이름</a:t>
            </a:r>
            <a:endParaRPr lang="en-US" altLang="ko-KR" dirty="0"/>
          </a:p>
          <a:p>
            <a:pPr algn="ctr"/>
            <a:r>
              <a:rPr lang="ko-KR" altLang="en-US" dirty="0" err="1"/>
              <a:t>획득조건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608929" y="3592649"/>
            <a:ext cx="3503000" cy="31404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갖고있는 </a:t>
            </a:r>
            <a:r>
              <a:rPr lang="ko-KR" altLang="en-US" dirty="0" err="1"/>
              <a:t>엠블럼</a:t>
            </a:r>
            <a:endParaRPr lang="en-US" altLang="ko-KR" dirty="0"/>
          </a:p>
          <a:p>
            <a:pPr algn="ctr"/>
            <a:r>
              <a:rPr lang="ko-KR" altLang="en-US" dirty="0" err="1"/>
              <a:t>엠블럼</a:t>
            </a:r>
            <a:r>
              <a:rPr lang="ko-KR" altLang="en-US" dirty="0"/>
              <a:t> 이름</a:t>
            </a:r>
            <a:endParaRPr lang="en-US" altLang="ko-KR" dirty="0"/>
          </a:p>
          <a:p>
            <a:pPr algn="ctr"/>
            <a:r>
              <a:rPr lang="ko-KR" altLang="en-US" dirty="0"/>
              <a:t>획득 날짜</a:t>
            </a:r>
            <a:r>
              <a:rPr lang="en-US" altLang="ko-KR" dirty="0"/>
              <a:t>: </a:t>
            </a:r>
          </a:p>
          <a:p>
            <a:pPr algn="ctr"/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488699" y="5994163"/>
            <a:ext cx="1597429" cy="51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대표 설정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620176" y="1327720"/>
            <a:ext cx="1547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751205" y="2896882"/>
            <a:ext cx="1416364" cy="150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0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857</Words>
  <Application>Microsoft Office PowerPoint</Application>
  <PresentationFormat>와이드스크린</PresentationFormat>
  <Paragraphs>512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김선진</cp:lastModifiedBy>
  <cp:revision>31</cp:revision>
  <dcterms:created xsi:type="dcterms:W3CDTF">2021-09-29T11:53:51Z</dcterms:created>
  <dcterms:modified xsi:type="dcterms:W3CDTF">2021-10-07T13:45:23Z</dcterms:modified>
</cp:coreProperties>
</file>