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6562-C11A-4718-A70E-E25AFEE44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DBFEC-7D7E-4A9A-BF32-263E528C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76ABF-892C-4E7A-B4F6-756B322F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3AA42-6365-4AB2-99D9-0F3691FF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31D15-0177-4002-AE8A-B0C23601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44433-DD85-47D0-8DBE-EB2B2BA1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5750F-F583-45D9-9AFE-F41E3A04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CFD23-8E08-4E2E-AA2D-2D4656F6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8C406-C65D-48ED-92F1-88544EC7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93204-ECAD-426B-BA5E-AAFC7821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CFCCC-0B38-4B87-8820-939ACB328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A161F-5C8F-40A2-A069-2ABBDEF2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B6B91-0215-4BB6-A92D-E833E6D2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76E10-365C-47B7-AF86-5CC8C2E8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F1462-C4CC-4C72-8AFA-274C2992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7EC5-8A65-49B9-A4D9-B6C4B092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976D7-3693-451F-897E-64EE27F9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6FC2-6041-407D-AC43-DC651F77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F0BC8-DC67-46D3-AAC1-C04D84F2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D3C60-4FA6-4EB7-9A12-6B4D0344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9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0F4BE-764D-4EED-9072-4E05552D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FC1EE-B42E-4CD2-9226-9778E557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B1D8-732C-4AC3-AF91-AACE8896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0CA92-84C9-4778-AAE9-7CC5EBBF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11303-A1E9-48B6-8DAA-9ECD2815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A1EC-AEFA-48D1-8520-9B0132BE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55CFE-22AE-44DE-AE85-69146941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D7C60-D6EA-4E52-A404-596A15CA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A28CC-E119-488E-8250-9E8AF67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7290E-E2A7-4C54-9E5E-E4315811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7EB-3A14-4A39-B0BF-F84AE45D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2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5E61-06FE-4D9E-9059-2710A045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0EDD8-FE4A-4D51-B94C-47671882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677333-813A-4D4F-B4A9-DD21D7977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54CC08-9277-4A90-BFC1-8CB9A2310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859C1-D55D-44B2-B2D2-06F152F6E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D8ADE0-904A-49FE-BEE2-5284360A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94419-83E6-416E-9035-C8C8470E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410990-71FD-4F7C-9BF1-7798AB06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5846-B4F2-4F46-8245-BD0296BC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5152A-327A-4DB4-8058-E1C72B45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81D-AA36-4EC1-9109-4A7605F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D4C287-3CC4-4700-8ADE-4307A45B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E0EBF-01BD-4C28-B8E3-0AAE810D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F70D6-FFB1-49D2-B66C-ABB7C0D1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15EF8-6CA5-4A55-AAB5-BC04CCD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0A03-9CED-4041-A727-0DAAE66C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CD62C-67AD-4518-8881-332C7A08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DB032-DF21-4E77-BC68-414ED1E5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AAE27-C967-41E1-8677-A2D32E36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194EF-6FB0-49EB-B48B-A393E16B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BAA09-13AA-4848-902A-A6196E6E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1C8BA-096C-4696-B24A-2F3C7317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D830B-FD79-4702-83E6-6D006AC7F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58275-0CD3-4677-B022-4A48FA2A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0D823-0CF2-4F77-81B9-1B0D23D3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AC04B-572A-41DA-B740-5E94456C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F75F2-ECA5-4660-8854-54284665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BB05B-4975-4FFC-A201-915C408D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7DCD-D464-4A3E-BD40-1BB364F8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6B55B-D418-44CF-ABF8-DD0BF0FA7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4997-B7E4-4739-8E1E-580D1C2D811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9A350-2C64-4104-86D8-CB40865F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F2D09-9FBB-47A5-8E26-1EC52158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D71B-2E6E-440C-AE90-EB9A23482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6C7C77-3DD2-44A0-BEDE-72A27689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7" y="5073326"/>
            <a:ext cx="648867" cy="648867"/>
          </a:xfrm>
          <a:prstGeom prst="rect">
            <a:avLst/>
          </a:prstGeom>
        </p:spPr>
      </p:pic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3FED4F7-D194-4C99-9D03-78104245A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7" y="5789256"/>
            <a:ext cx="648867" cy="648867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B7DFF06-FCD2-4784-9A56-45739FD18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7" y="4357396"/>
            <a:ext cx="648867" cy="6488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5057DF-07DA-4788-BDF2-035064DCFCBC}"/>
              </a:ext>
            </a:extLst>
          </p:cNvPr>
          <p:cNvSpPr/>
          <p:nvPr/>
        </p:nvSpPr>
        <p:spPr>
          <a:xfrm>
            <a:off x="1708121" y="312143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CB727-DAB3-4B16-B829-0AE6E47F0776}"/>
              </a:ext>
            </a:extLst>
          </p:cNvPr>
          <p:cNvSpPr/>
          <p:nvPr/>
        </p:nvSpPr>
        <p:spPr>
          <a:xfrm>
            <a:off x="1955596" y="530256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689B13-4C19-4248-97D1-8E7AEC6D3F75}"/>
              </a:ext>
            </a:extLst>
          </p:cNvPr>
          <p:cNvSpPr/>
          <p:nvPr/>
        </p:nvSpPr>
        <p:spPr>
          <a:xfrm>
            <a:off x="5333563" y="312143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80F5C-C41F-4AB6-95D0-1639BF39E255}"/>
              </a:ext>
            </a:extLst>
          </p:cNvPr>
          <p:cNvSpPr/>
          <p:nvPr/>
        </p:nvSpPr>
        <p:spPr>
          <a:xfrm>
            <a:off x="5581038" y="530256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3A3E60-8C20-497F-8923-FE43EB02658C}"/>
              </a:ext>
            </a:extLst>
          </p:cNvPr>
          <p:cNvSpPr/>
          <p:nvPr/>
        </p:nvSpPr>
        <p:spPr>
          <a:xfrm>
            <a:off x="8959005" y="312143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D8997-3368-4D27-8132-652A9652C36B}"/>
              </a:ext>
            </a:extLst>
          </p:cNvPr>
          <p:cNvSpPr/>
          <p:nvPr/>
        </p:nvSpPr>
        <p:spPr>
          <a:xfrm>
            <a:off x="9206480" y="530256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D213F5-4271-468C-8EC0-3DAB6B41CCBE}"/>
              </a:ext>
            </a:extLst>
          </p:cNvPr>
          <p:cNvSpPr/>
          <p:nvPr/>
        </p:nvSpPr>
        <p:spPr>
          <a:xfrm>
            <a:off x="1708121" y="3520934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BD3048-E336-49A8-A4B8-99537867DF67}"/>
              </a:ext>
            </a:extLst>
          </p:cNvPr>
          <p:cNvSpPr/>
          <p:nvPr/>
        </p:nvSpPr>
        <p:spPr>
          <a:xfrm>
            <a:off x="1955596" y="3739047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F63075-DA33-43AC-AFF3-E11A9354DDD0}"/>
              </a:ext>
            </a:extLst>
          </p:cNvPr>
          <p:cNvSpPr/>
          <p:nvPr/>
        </p:nvSpPr>
        <p:spPr>
          <a:xfrm>
            <a:off x="5333563" y="3520934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874532-166C-45C1-B906-C4AAC39C4276}"/>
              </a:ext>
            </a:extLst>
          </p:cNvPr>
          <p:cNvSpPr/>
          <p:nvPr/>
        </p:nvSpPr>
        <p:spPr>
          <a:xfrm>
            <a:off x="5581038" y="3739047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9496ED-7940-46BC-87E8-4933744FC3DE}"/>
              </a:ext>
            </a:extLst>
          </p:cNvPr>
          <p:cNvSpPr/>
          <p:nvPr/>
        </p:nvSpPr>
        <p:spPr>
          <a:xfrm>
            <a:off x="8959005" y="3520934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7DF337-4616-42B1-A0D4-461973CBD4A9}"/>
              </a:ext>
            </a:extLst>
          </p:cNvPr>
          <p:cNvSpPr/>
          <p:nvPr/>
        </p:nvSpPr>
        <p:spPr>
          <a:xfrm>
            <a:off x="9206480" y="3739047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02D1B4-BF15-472E-A3F7-8E4D704957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CEFD20-C813-4F17-A019-CB4317C18BDB}"/>
              </a:ext>
            </a:extLst>
          </p:cNvPr>
          <p:cNvSpPr/>
          <p:nvPr/>
        </p:nvSpPr>
        <p:spPr>
          <a:xfrm>
            <a:off x="1708121" y="312143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B4BD1D-28F3-4CB8-B2E2-F573A878CB93}"/>
              </a:ext>
            </a:extLst>
          </p:cNvPr>
          <p:cNvSpPr/>
          <p:nvPr/>
        </p:nvSpPr>
        <p:spPr>
          <a:xfrm>
            <a:off x="1955596" y="530256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80912-9363-4117-8D95-014E8CACE6D2}"/>
              </a:ext>
            </a:extLst>
          </p:cNvPr>
          <p:cNvSpPr/>
          <p:nvPr/>
        </p:nvSpPr>
        <p:spPr>
          <a:xfrm>
            <a:off x="5333563" y="312143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8F7EDF-650A-4DB9-B878-61A2E93A8B7D}"/>
              </a:ext>
            </a:extLst>
          </p:cNvPr>
          <p:cNvSpPr/>
          <p:nvPr/>
        </p:nvSpPr>
        <p:spPr>
          <a:xfrm>
            <a:off x="5581038" y="530256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47146D-CAE5-443B-B301-1B7BED2F3818}"/>
              </a:ext>
            </a:extLst>
          </p:cNvPr>
          <p:cNvSpPr/>
          <p:nvPr/>
        </p:nvSpPr>
        <p:spPr>
          <a:xfrm>
            <a:off x="8959005" y="312143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FDC43-FD88-4F8B-9F75-9FCF973E59F2}"/>
              </a:ext>
            </a:extLst>
          </p:cNvPr>
          <p:cNvSpPr/>
          <p:nvPr/>
        </p:nvSpPr>
        <p:spPr>
          <a:xfrm>
            <a:off x="9206480" y="530256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23C6E-7834-446A-8C8E-681BF289A14F}"/>
              </a:ext>
            </a:extLst>
          </p:cNvPr>
          <p:cNvSpPr/>
          <p:nvPr/>
        </p:nvSpPr>
        <p:spPr>
          <a:xfrm>
            <a:off x="1708121" y="3520934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366D2D-F73A-45FA-A943-C26F17FF61CD}"/>
              </a:ext>
            </a:extLst>
          </p:cNvPr>
          <p:cNvSpPr/>
          <p:nvPr/>
        </p:nvSpPr>
        <p:spPr>
          <a:xfrm>
            <a:off x="1955596" y="3739047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C371EC-1F93-4BD1-9EE7-91E8B66B12CA}"/>
              </a:ext>
            </a:extLst>
          </p:cNvPr>
          <p:cNvSpPr/>
          <p:nvPr/>
        </p:nvSpPr>
        <p:spPr>
          <a:xfrm>
            <a:off x="5333563" y="3520934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A5EBD-D9E7-4FB8-8063-598D1643536F}"/>
              </a:ext>
            </a:extLst>
          </p:cNvPr>
          <p:cNvSpPr/>
          <p:nvPr/>
        </p:nvSpPr>
        <p:spPr>
          <a:xfrm>
            <a:off x="5581038" y="3739047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A932D3-3BD7-4528-BB18-DE26CB8E95A3}"/>
              </a:ext>
            </a:extLst>
          </p:cNvPr>
          <p:cNvSpPr/>
          <p:nvPr/>
        </p:nvSpPr>
        <p:spPr>
          <a:xfrm>
            <a:off x="8959005" y="3520934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27DCD-CC25-43E2-A9B6-64AF9E081284}"/>
              </a:ext>
            </a:extLst>
          </p:cNvPr>
          <p:cNvSpPr/>
          <p:nvPr/>
        </p:nvSpPr>
        <p:spPr>
          <a:xfrm>
            <a:off x="9206480" y="3739047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AC4C5E-0F16-42C3-9798-C180B9F5F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1" y="5082656"/>
            <a:ext cx="648867" cy="6488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733E554-CBDA-42F4-AA03-1CA29E184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1" y="4366726"/>
            <a:ext cx="648867" cy="648867"/>
          </a:xfrm>
          <a:prstGeom prst="rect">
            <a:avLst/>
          </a:prstGeom>
        </p:spPr>
      </p:pic>
      <p:pic>
        <p:nvPicPr>
          <p:cNvPr id="26" name="그림 2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517DEFB-DEB8-4C86-88A2-A8CAA590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1" y="5798586"/>
            <a:ext cx="648867" cy="6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75A6F8-A553-4B4D-9A6C-499BD2E5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5167274"/>
            <a:ext cx="559328" cy="559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5583BB-B6F6-4D49-A20C-8451B746D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4518243"/>
            <a:ext cx="559328" cy="559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7D51F4-3A7C-43DF-96E8-77EAEF666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5816305"/>
            <a:ext cx="559328" cy="5593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EC455-F205-493D-999F-9228421D0E54}"/>
              </a:ext>
            </a:extLst>
          </p:cNvPr>
          <p:cNvSpPr/>
          <p:nvPr/>
        </p:nvSpPr>
        <p:spPr>
          <a:xfrm>
            <a:off x="1708121" y="312143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339070-1D6C-4DCF-9187-11D54A1767D3}"/>
              </a:ext>
            </a:extLst>
          </p:cNvPr>
          <p:cNvSpPr/>
          <p:nvPr/>
        </p:nvSpPr>
        <p:spPr>
          <a:xfrm>
            <a:off x="1955596" y="530256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2014AE-0B87-4D3E-A43A-298E52EA186A}"/>
              </a:ext>
            </a:extLst>
          </p:cNvPr>
          <p:cNvSpPr/>
          <p:nvPr/>
        </p:nvSpPr>
        <p:spPr>
          <a:xfrm>
            <a:off x="5333563" y="312143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3F1907-B110-4D34-964D-CBA10C12589F}"/>
              </a:ext>
            </a:extLst>
          </p:cNvPr>
          <p:cNvSpPr/>
          <p:nvPr/>
        </p:nvSpPr>
        <p:spPr>
          <a:xfrm>
            <a:off x="5581038" y="530256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C5353D-616D-4B40-98CE-E8C0CDBD0251}"/>
              </a:ext>
            </a:extLst>
          </p:cNvPr>
          <p:cNvSpPr/>
          <p:nvPr/>
        </p:nvSpPr>
        <p:spPr>
          <a:xfrm>
            <a:off x="8959005" y="312143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8F09E6-F5C4-4B73-9794-BCE5F6042819}"/>
              </a:ext>
            </a:extLst>
          </p:cNvPr>
          <p:cNvSpPr/>
          <p:nvPr/>
        </p:nvSpPr>
        <p:spPr>
          <a:xfrm>
            <a:off x="9206480" y="530256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25272-572E-4371-BC72-11DD1A0EFA38}"/>
              </a:ext>
            </a:extLst>
          </p:cNvPr>
          <p:cNvSpPr/>
          <p:nvPr/>
        </p:nvSpPr>
        <p:spPr>
          <a:xfrm>
            <a:off x="1708121" y="3520934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C982A2-F2B5-47F4-8009-BBA9820FBCBE}"/>
              </a:ext>
            </a:extLst>
          </p:cNvPr>
          <p:cNvSpPr/>
          <p:nvPr/>
        </p:nvSpPr>
        <p:spPr>
          <a:xfrm>
            <a:off x="1955596" y="3739047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F4A8F2-A3BC-4FEB-8272-785951FE8EA7}"/>
              </a:ext>
            </a:extLst>
          </p:cNvPr>
          <p:cNvSpPr/>
          <p:nvPr/>
        </p:nvSpPr>
        <p:spPr>
          <a:xfrm>
            <a:off x="5333563" y="3520934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DCCD6-47D2-4F9E-B051-9F740AF7DF11}"/>
              </a:ext>
            </a:extLst>
          </p:cNvPr>
          <p:cNvSpPr/>
          <p:nvPr/>
        </p:nvSpPr>
        <p:spPr>
          <a:xfrm>
            <a:off x="5581038" y="3739047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F87D79-508B-4654-AD53-D8D2AB63A6BE}"/>
              </a:ext>
            </a:extLst>
          </p:cNvPr>
          <p:cNvSpPr/>
          <p:nvPr/>
        </p:nvSpPr>
        <p:spPr>
          <a:xfrm>
            <a:off x="8959005" y="3520934"/>
            <a:ext cx="2483141" cy="291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941D25-5140-431B-BEC4-38708FADC3D2}"/>
              </a:ext>
            </a:extLst>
          </p:cNvPr>
          <p:cNvSpPr/>
          <p:nvPr/>
        </p:nvSpPr>
        <p:spPr>
          <a:xfrm>
            <a:off x="9206480" y="3739047"/>
            <a:ext cx="2017552" cy="1971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4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02D1B4-BF15-472E-A3F7-8E4D704957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CEFD20-C813-4F17-A019-CB4317C18BDB}"/>
              </a:ext>
            </a:extLst>
          </p:cNvPr>
          <p:cNvSpPr/>
          <p:nvPr/>
        </p:nvSpPr>
        <p:spPr>
          <a:xfrm>
            <a:off x="1708121" y="312143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B4BD1D-28F3-4CB8-B2E2-F573A878CB93}"/>
              </a:ext>
            </a:extLst>
          </p:cNvPr>
          <p:cNvSpPr/>
          <p:nvPr/>
        </p:nvSpPr>
        <p:spPr>
          <a:xfrm>
            <a:off x="1955596" y="530256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80912-9363-4117-8D95-014E8CACE6D2}"/>
              </a:ext>
            </a:extLst>
          </p:cNvPr>
          <p:cNvSpPr/>
          <p:nvPr/>
        </p:nvSpPr>
        <p:spPr>
          <a:xfrm>
            <a:off x="5333563" y="312143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8F7EDF-650A-4DB9-B878-61A2E93A8B7D}"/>
              </a:ext>
            </a:extLst>
          </p:cNvPr>
          <p:cNvSpPr/>
          <p:nvPr/>
        </p:nvSpPr>
        <p:spPr>
          <a:xfrm>
            <a:off x="5581038" y="530256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47146D-CAE5-443B-B301-1B7BED2F3818}"/>
              </a:ext>
            </a:extLst>
          </p:cNvPr>
          <p:cNvSpPr/>
          <p:nvPr/>
        </p:nvSpPr>
        <p:spPr>
          <a:xfrm>
            <a:off x="8959005" y="312143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FDC43-FD88-4F8B-9F75-9FCF973E59F2}"/>
              </a:ext>
            </a:extLst>
          </p:cNvPr>
          <p:cNvSpPr/>
          <p:nvPr/>
        </p:nvSpPr>
        <p:spPr>
          <a:xfrm>
            <a:off x="9206480" y="530256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23C6E-7834-446A-8C8E-681BF289A14F}"/>
              </a:ext>
            </a:extLst>
          </p:cNvPr>
          <p:cNvSpPr/>
          <p:nvPr/>
        </p:nvSpPr>
        <p:spPr>
          <a:xfrm>
            <a:off x="1708121" y="3520934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366D2D-F73A-45FA-A943-C26F17FF61CD}"/>
              </a:ext>
            </a:extLst>
          </p:cNvPr>
          <p:cNvSpPr/>
          <p:nvPr/>
        </p:nvSpPr>
        <p:spPr>
          <a:xfrm>
            <a:off x="1955596" y="3739047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C371EC-1F93-4BD1-9EE7-91E8B66B12CA}"/>
              </a:ext>
            </a:extLst>
          </p:cNvPr>
          <p:cNvSpPr/>
          <p:nvPr/>
        </p:nvSpPr>
        <p:spPr>
          <a:xfrm>
            <a:off x="5333563" y="3520934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A5EBD-D9E7-4FB8-8063-598D1643536F}"/>
              </a:ext>
            </a:extLst>
          </p:cNvPr>
          <p:cNvSpPr/>
          <p:nvPr/>
        </p:nvSpPr>
        <p:spPr>
          <a:xfrm>
            <a:off x="5581038" y="3739047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A932D3-3BD7-4528-BB18-DE26CB8E95A3}"/>
              </a:ext>
            </a:extLst>
          </p:cNvPr>
          <p:cNvSpPr/>
          <p:nvPr/>
        </p:nvSpPr>
        <p:spPr>
          <a:xfrm>
            <a:off x="8959005" y="3520934"/>
            <a:ext cx="2483141" cy="2919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827DCD-CC25-43E2-A9B6-64AF9E081284}"/>
              </a:ext>
            </a:extLst>
          </p:cNvPr>
          <p:cNvSpPr/>
          <p:nvPr/>
        </p:nvSpPr>
        <p:spPr>
          <a:xfrm>
            <a:off x="9206480" y="3739047"/>
            <a:ext cx="2017552" cy="19714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7DB36A-05C2-48F4-84C3-1B7EB77A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6" y="5827905"/>
            <a:ext cx="550307" cy="550307"/>
          </a:xfrm>
          <a:prstGeom prst="rect">
            <a:avLst/>
          </a:prstGeom>
        </p:spPr>
      </p:pic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F10BEFBC-5140-4096-B3D4-7B2E56F6A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2" y="4505941"/>
            <a:ext cx="550307" cy="5503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B9DD38-B070-4800-9B96-29E34DF3A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2" y="5166923"/>
            <a:ext cx="550307" cy="5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김선진</dc:creator>
  <cp:lastModifiedBy>김선진</cp:lastModifiedBy>
  <cp:revision>1</cp:revision>
  <dcterms:created xsi:type="dcterms:W3CDTF">2021-10-12T17:12:29Z</dcterms:created>
  <dcterms:modified xsi:type="dcterms:W3CDTF">2021-10-12T17:38:17Z</dcterms:modified>
</cp:coreProperties>
</file>