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4014-F528-40B6-AF64-8126D2D2B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EE798-EFD9-4BF3-ACA6-05E31BA6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400A-3562-4340-8B43-A131A23F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90AF-0415-4AB3-8091-7988A291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CA08-89C1-42A3-BD4C-D965D501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3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2633-6375-47A6-9F22-EBB37D2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15A5-B1C6-4E4C-B3F2-1E12C5042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EA79-DA0A-49B2-B2C3-E9E23006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EA4B-82AA-47AF-A5F3-84CA77D9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F671-33D5-488C-8317-DE12D2D0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9EE26-F535-48D7-B518-2B3DBA427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04207-6FE4-4FDD-AA4D-13A57B88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EFB8-7934-4B36-855A-0958D5EB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FA94-AAAB-4E24-9942-1F449632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7351-5CE9-459C-8D3D-AC244A31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387A-4223-4729-A11A-E0D0A3BE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D56F-CF63-479E-8ACB-BD23A443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D101-4C5A-4BCD-A487-09ADB42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2985-ED10-43BE-89C7-2A2B26C6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A9A7-4ADC-43B5-8E85-4E225FFD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6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77E6-0E80-4FEB-9405-1B356BAA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DC2D-1E58-4045-9BCF-687519E9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F4D4-2BE0-4D8B-9873-1070D061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03EF-D20E-4FC1-A871-D4161690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F17C-981A-4219-A18A-52DA3BCA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90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EDB0-BC7A-431C-9AE5-057F4BE0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51CA-1B57-4751-8A5B-6567F39A3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5132-59EC-4BD8-A78A-EE41D15B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11F8-E3B4-4CE9-A609-6FF15645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8F280-E011-4050-BAA3-5096C264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ECC6-935B-44B6-BAFB-C3598165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B1D8-09A6-4F66-8C84-B1F74F0C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B6F8-DE59-4676-AF77-88C787D7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F54A9-EE28-4704-A5B0-EF21FE27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47A8E-9DC3-4F0D-A84E-73532BEB4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88572-CA87-4F47-805B-5E1BF92D4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4C459-EA9E-41AB-AB62-26DDAB3E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4488D-BE10-4787-98BD-7F51C772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4F7BA-4387-4DDA-B7A1-73532EFA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5422-B9D9-43F0-A921-0469AD5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7D66F-86AF-4408-995C-81194151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E6A-EC61-490B-957B-71937551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3916-D7AD-43FB-9E7C-F8F37CC1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29552-C9B1-49B4-8FA4-FD92E4A8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21C2D-3A4E-4F65-833F-356F7462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B38B-32EA-4F09-AB9D-F18AA8D5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C303-D93F-42B9-A9FE-0FFE3D05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B281-86AA-42BD-B04A-84719565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46065-4194-44CC-8A86-C252B1B4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4A26-3919-46EF-94B9-CE27648B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FD0EC-D797-4B0A-97A4-9B2B49C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E087-9326-457C-AE12-4FB813F2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9EC0-0CFC-457B-8F93-A9AE9136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E983-E50C-407B-ACFC-E68FE81F5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E4F81-F8DF-49D0-B079-6024875F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413A-64A0-4FA7-9144-FB2B09AD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E2EA7-75D4-4809-90AA-604DE75F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BDBD-9D29-460E-9CC8-2A9821CA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F631F-D687-4F33-B50D-E2818A51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BFA4E-7642-4EB4-96FD-A2F831C3E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CF57-588F-460C-A35A-6B58E83C6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1825-EA26-4A68-8781-2A968969B9C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37E1-3EBD-4ADC-BEDA-E2A1E503D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2254-99EF-4738-BEA8-5A6B416A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DF51-1A85-45FB-9DB6-406503446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DBDC6E-5796-4361-9B79-AC6934A0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" y="211113"/>
            <a:ext cx="1991250" cy="4623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5ED21-2E3D-4135-A27F-FB0ADFCC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53" y="211113"/>
            <a:ext cx="1991250" cy="4668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7BBC7-4025-4384-B4BE-6E16F3CF4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45" y="919864"/>
            <a:ext cx="2002500" cy="391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E25E1-2282-49F7-92E0-B8EE970C0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093" y="1021114"/>
            <a:ext cx="1923750" cy="3813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EFEF04-7800-4513-862C-9F75DCC79B14}"/>
              </a:ext>
            </a:extLst>
          </p:cNvPr>
          <p:cNvSpPr txBox="1"/>
          <p:nvPr/>
        </p:nvSpPr>
        <p:spPr>
          <a:xfrm>
            <a:off x="307596" y="59897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Rioja</a:t>
            </a:r>
          </a:p>
        </p:txBody>
      </p:sp>
    </p:spTree>
    <p:extLst>
      <p:ext uri="{BB962C8B-B14F-4D97-AF65-F5344CB8AC3E}">
        <p14:creationId xmlns:p14="http://schemas.microsoft.com/office/powerpoint/2010/main" val="364852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26DD269-72B0-4FCF-8945-4CC5A1F4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78" y="466725"/>
            <a:ext cx="1257300" cy="29622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DA84BF6-CF1D-49D9-A8AA-88E42483A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699" y="476250"/>
            <a:ext cx="1257300" cy="29527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FB6EF9-D6C7-4377-8D52-63947B671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4720" y="1200150"/>
            <a:ext cx="1257300" cy="22288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32E4012-3910-477E-848D-223C445E83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1110" y="1295400"/>
            <a:ext cx="1247775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5B6F5-FB69-4024-A9A4-C485F14EAABE}"/>
              </a:ext>
            </a:extLst>
          </p:cNvPr>
          <p:cNvSpPr txBox="1"/>
          <p:nvPr/>
        </p:nvSpPr>
        <p:spPr>
          <a:xfrm>
            <a:off x="307596" y="5989739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Bordeaux</a:t>
            </a:r>
          </a:p>
        </p:txBody>
      </p:sp>
    </p:spTree>
    <p:extLst>
      <p:ext uri="{BB962C8B-B14F-4D97-AF65-F5344CB8AC3E}">
        <p14:creationId xmlns:p14="http://schemas.microsoft.com/office/powerpoint/2010/main" val="22829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B2810-F97C-4638-8C70-8A1C95637E1D}"/>
              </a:ext>
            </a:extLst>
          </p:cNvPr>
          <p:cNvSpPr txBox="1"/>
          <p:nvPr/>
        </p:nvSpPr>
        <p:spPr>
          <a:xfrm>
            <a:off x="307596" y="598973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Merlot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107FA-ACAE-4748-B1B7-994901BE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6" y="498929"/>
            <a:ext cx="3993750" cy="27337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4D97CD5-3995-46C4-BD31-67BB5C6B1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5406" y="498929"/>
            <a:ext cx="3943816" cy="2708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33036-E611-44A9-A239-152BB0344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439" y="3255989"/>
            <a:ext cx="3993750" cy="27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8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41536-41FD-4ABF-A91F-3A834AF01AD4}"/>
              </a:ext>
            </a:extLst>
          </p:cNvPr>
          <p:cNvSpPr txBox="1"/>
          <p:nvPr/>
        </p:nvSpPr>
        <p:spPr>
          <a:xfrm>
            <a:off x="383097" y="5989739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Shiraz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4F61A-B637-4C5C-B037-3D635B16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" y="90324"/>
            <a:ext cx="3960000" cy="286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680C5-81F8-459F-8BC6-654E5BBC2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75" y="3618744"/>
            <a:ext cx="3881250" cy="27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6C69A-7613-4156-B366-50F0D8A7C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384" y="157824"/>
            <a:ext cx="3892500" cy="27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Flint</dc:creator>
  <cp:lastModifiedBy>Matthew Flint</cp:lastModifiedBy>
  <cp:revision>4</cp:revision>
  <dcterms:created xsi:type="dcterms:W3CDTF">2019-02-27T10:59:21Z</dcterms:created>
  <dcterms:modified xsi:type="dcterms:W3CDTF">2019-02-27T12:27:54Z</dcterms:modified>
</cp:coreProperties>
</file>