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0D40C-18FF-41AB-8435-9C3097BAAB78}" v="19" dt="2019-09-30T21:37:24.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7" d="100"/>
          <a:sy n="97"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oke McKinney" userId="533e0f770f88dc16" providerId="LiveId" clId="{3260D40C-18FF-41AB-8435-9C3097BAAB78}"/>
    <pc:docChg chg="undo custSel addSld delSld modSld">
      <pc:chgData name="Brooke McKinney" userId="533e0f770f88dc16" providerId="LiveId" clId="{3260D40C-18FF-41AB-8435-9C3097BAAB78}" dt="2019-09-30T21:37:35.757" v="2201" actId="27636"/>
      <pc:docMkLst>
        <pc:docMk/>
      </pc:docMkLst>
      <pc:sldChg chg="modSp">
        <pc:chgData name="Brooke McKinney" userId="533e0f770f88dc16" providerId="LiveId" clId="{3260D40C-18FF-41AB-8435-9C3097BAAB78}" dt="2019-09-30T21:24:34.264" v="1101" actId="20577"/>
        <pc:sldMkLst>
          <pc:docMk/>
          <pc:sldMk cId="3683242082" sldId="258"/>
        </pc:sldMkLst>
        <pc:spChg chg="mod">
          <ac:chgData name="Brooke McKinney" userId="533e0f770f88dc16" providerId="LiveId" clId="{3260D40C-18FF-41AB-8435-9C3097BAAB78}" dt="2019-09-30T21:24:34.264" v="1101" actId="20577"/>
          <ac:spMkLst>
            <pc:docMk/>
            <pc:sldMk cId="3683242082" sldId="258"/>
            <ac:spMk id="2" creationId="{B8AF5ECA-ABD0-4F34-A7BF-6959DC56D487}"/>
          </ac:spMkLst>
        </pc:spChg>
      </pc:sldChg>
      <pc:sldChg chg="modSp add">
        <pc:chgData name="Brooke McKinney" userId="533e0f770f88dc16" providerId="LiveId" clId="{3260D40C-18FF-41AB-8435-9C3097BAAB78}" dt="2019-09-30T21:06:19.053" v="34" actId="20577"/>
        <pc:sldMkLst>
          <pc:docMk/>
          <pc:sldMk cId="3055889407" sldId="259"/>
        </pc:sldMkLst>
        <pc:spChg chg="mod">
          <ac:chgData name="Brooke McKinney" userId="533e0f770f88dc16" providerId="LiveId" clId="{3260D40C-18FF-41AB-8435-9C3097BAAB78}" dt="2019-09-30T21:06:19.053" v="34" actId="20577"/>
          <ac:spMkLst>
            <pc:docMk/>
            <pc:sldMk cId="3055889407" sldId="259"/>
            <ac:spMk id="2" creationId="{99519B29-C76A-4D50-B808-91B0FBDE1B22}"/>
          </ac:spMkLst>
        </pc:spChg>
      </pc:sldChg>
      <pc:sldChg chg="modSp add">
        <pc:chgData name="Brooke McKinney" userId="533e0f770f88dc16" providerId="LiveId" clId="{3260D40C-18FF-41AB-8435-9C3097BAAB78}" dt="2019-09-30T21:06:40.618" v="73" actId="20577"/>
        <pc:sldMkLst>
          <pc:docMk/>
          <pc:sldMk cId="326637272" sldId="260"/>
        </pc:sldMkLst>
        <pc:spChg chg="mod">
          <ac:chgData name="Brooke McKinney" userId="533e0f770f88dc16" providerId="LiveId" clId="{3260D40C-18FF-41AB-8435-9C3097BAAB78}" dt="2019-09-30T21:06:40.618" v="73" actId="20577"/>
          <ac:spMkLst>
            <pc:docMk/>
            <pc:sldMk cId="326637272" sldId="260"/>
            <ac:spMk id="2" creationId="{ED1729B9-14C9-4C4A-9D8F-3C259B4F6AC7}"/>
          </ac:spMkLst>
        </pc:spChg>
      </pc:sldChg>
      <pc:sldChg chg="modSp add">
        <pc:chgData name="Brooke McKinney" userId="533e0f770f88dc16" providerId="LiveId" clId="{3260D40C-18FF-41AB-8435-9C3097BAAB78}" dt="2019-09-30T21:07:04.505" v="93" actId="20577"/>
        <pc:sldMkLst>
          <pc:docMk/>
          <pc:sldMk cId="2186703132" sldId="261"/>
        </pc:sldMkLst>
        <pc:spChg chg="mod">
          <ac:chgData name="Brooke McKinney" userId="533e0f770f88dc16" providerId="LiveId" clId="{3260D40C-18FF-41AB-8435-9C3097BAAB78}" dt="2019-09-30T21:07:04.505" v="93" actId="20577"/>
          <ac:spMkLst>
            <pc:docMk/>
            <pc:sldMk cId="2186703132" sldId="261"/>
            <ac:spMk id="2" creationId="{74F1E79B-0434-4037-AB4B-9CF24980125A}"/>
          </ac:spMkLst>
        </pc:spChg>
      </pc:sldChg>
      <pc:sldChg chg="modSp add">
        <pc:chgData name="Brooke McKinney" userId="533e0f770f88dc16" providerId="LiveId" clId="{3260D40C-18FF-41AB-8435-9C3097BAAB78}" dt="2019-09-30T21:07:57.595" v="146" actId="20577"/>
        <pc:sldMkLst>
          <pc:docMk/>
          <pc:sldMk cId="3056467624" sldId="262"/>
        </pc:sldMkLst>
        <pc:spChg chg="mod">
          <ac:chgData name="Brooke McKinney" userId="533e0f770f88dc16" providerId="LiveId" clId="{3260D40C-18FF-41AB-8435-9C3097BAAB78}" dt="2019-09-30T21:07:23.483" v="109" actId="20577"/>
          <ac:spMkLst>
            <pc:docMk/>
            <pc:sldMk cId="3056467624" sldId="262"/>
            <ac:spMk id="2" creationId="{182BEA8F-33FC-4708-803F-5ADE894B6162}"/>
          </ac:spMkLst>
        </pc:spChg>
        <pc:spChg chg="mod">
          <ac:chgData name="Brooke McKinney" userId="533e0f770f88dc16" providerId="LiveId" clId="{3260D40C-18FF-41AB-8435-9C3097BAAB78}" dt="2019-09-30T21:07:57.595" v="146" actId="20577"/>
          <ac:spMkLst>
            <pc:docMk/>
            <pc:sldMk cId="3056467624" sldId="262"/>
            <ac:spMk id="3" creationId="{1D9BCE66-513C-4D02-B545-3FDE8C382100}"/>
          </ac:spMkLst>
        </pc:spChg>
      </pc:sldChg>
      <pc:sldChg chg="modSp add">
        <pc:chgData name="Brooke McKinney" userId="533e0f770f88dc16" providerId="LiveId" clId="{3260D40C-18FF-41AB-8435-9C3097BAAB78}" dt="2019-09-30T21:11:42.534" v="616" actId="113"/>
        <pc:sldMkLst>
          <pc:docMk/>
          <pc:sldMk cId="2626962212" sldId="263"/>
        </pc:sldMkLst>
        <pc:spChg chg="mod">
          <ac:chgData name="Brooke McKinney" userId="533e0f770f88dc16" providerId="LiveId" clId="{3260D40C-18FF-41AB-8435-9C3097BAAB78}" dt="2019-09-30T21:08:15.471" v="173" actId="20577"/>
          <ac:spMkLst>
            <pc:docMk/>
            <pc:sldMk cId="2626962212" sldId="263"/>
            <ac:spMk id="2" creationId="{591453D9-DAF9-4092-8695-E8E3C9037A20}"/>
          </ac:spMkLst>
        </pc:spChg>
        <pc:spChg chg="mod">
          <ac:chgData name="Brooke McKinney" userId="533e0f770f88dc16" providerId="LiveId" clId="{3260D40C-18FF-41AB-8435-9C3097BAAB78}" dt="2019-09-30T21:11:32.266" v="613" actId="113"/>
          <ac:spMkLst>
            <pc:docMk/>
            <pc:sldMk cId="2626962212" sldId="263"/>
            <ac:spMk id="3" creationId="{58A25C61-CA82-48EE-A347-955E6F112EE4}"/>
          </ac:spMkLst>
        </pc:spChg>
        <pc:spChg chg="mod">
          <ac:chgData name="Brooke McKinney" userId="533e0f770f88dc16" providerId="LiveId" clId="{3260D40C-18FF-41AB-8435-9C3097BAAB78}" dt="2019-09-30T21:11:42.534" v="616" actId="113"/>
          <ac:spMkLst>
            <pc:docMk/>
            <pc:sldMk cId="2626962212" sldId="263"/>
            <ac:spMk id="4" creationId="{0EFDCD7B-13BA-4E5A-A7B2-6C2CAD654063}"/>
          </ac:spMkLst>
        </pc:spChg>
      </pc:sldChg>
      <pc:sldChg chg="modSp add">
        <pc:chgData name="Brooke McKinney" userId="533e0f770f88dc16" providerId="LiveId" clId="{3260D40C-18FF-41AB-8435-9C3097BAAB78}" dt="2019-09-30T21:16:20.787" v="981" actId="20577"/>
        <pc:sldMkLst>
          <pc:docMk/>
          <pc:sldMk cId="2965014168" sldId="264"/>
        </pc:sldMkLst>
        <pc:spChg chg="mod">
          <ac:chgData name="Brooke McKinney" userId="533e0f770f88dc16" providerId="LiveId" clId="{3260D40C-18FF-41AB-8435-9C3097BAAB78}" dt="2019-09-30T21:12:04.582" v="648" actId="20577"/>
          <ac:spMkLst>
            <pc:docMk/>
            <pc:sldMk cId="2965014168" sldId="264"/>
            <ac:spMk id="2" creationId="{D77157E0-B624-4B1E-86BD-D78EFC0AD23F}"/>
          </ac:spMkLst>
        </pc:spChg>
        <pc:spChg chg="mod">
          <ac:chgData name="Brooke McKinney" userId="533e0f770f88dc16" providerId="LiveId" clId="{3260D40C-18FF-41AB-8435-9C3097BAAB78}" dt="2019-09-30T21:16:20.787" v="981" actId="20577"/>
          <ac:spMkLst>
            <pc:docMk/>
            <pc:sldMk cId="2965014168" sldId="264"/>
            <ac:spMk id="3" creationId="{704AEC87-B10F-4723-906D-0D2A3CAAA5CD}"/>
          </ac:spMkLst>
        </pc:spChg>
      </pc:sldChg>
      <pc:sldChg chg="modSp add">
        <pc:chgData name="Brooke McKinney" userId="533e0f770f88dc16" providerId="LiveId" clId="{3260D40C-18FF-41AB-8435-9C3097BAAB78}" dt="2019-09-30T21:13:56.784" v="766" actId="255"/>
        <pc:sldMkLst>
          <pc:docMk/>
          <pc:sldMk cId="255267450" sldId="265"/>
        </pc:sldMkLst>
        <pc:spChg chg="mod">
          <ac:chgData name="Brooke McKinney" userId="533e0f770f88dc16" providerId="LiveId" clId="{3260D40C-18FF-41AB-8435-9C3097BAAB78}" dt="2019-09-30T21:13:19.061" v="697" actId="20577"/>
          <ac:spMkLst>
            <pc:docMk/>
            <pc:sldMk cId="255267450" sldId="265"/>
            <ac:spMk id="2" creationId="{2A4BB5F9-CD9B-43B1-9301-12A28C96F45D}"/>
          </ac:spMkLst>
        </pc:spChg>
        <pc:spChg chg="mod">
          <ac:chgData name="Brooke McKinney" userId="533e0f770f88dc16" providerId="LiveId" clId="{3260D40C-18FF-41AB-8435-9C3097BAAB78}" dt="2019-09-30T21:13:56.784" v="766" actId="255"/>
          <ac:spMkLst>
            <pc:docMk/>
            <pc:sldMk cId="255267450" sldId="265"/>
            <ac:spMk id="3" creationId="{E7739AE8-21DB-42AB-A1C1-6B262D74C1FD}"/>
          </ac:spMkLst>
        </pc:spChg>
      </pc:sldChg>
      <pc:sldChg chg="modSp add">
        <pc:chgData name="Brooke McKinney" userId="533e0f770f88dc16" providerId="LiveId" clId="{3260D40C-18FF-41AB-8435-9C3097BAAB78}" dt="2019-09-30T21:17:11.029" v="1043" actId="20577"/>
        <pc:sldMkLst>
          <pc:docMk/>
          <pc:sldMk cId="2942407751" sldId="266"/>
        </pc:sldMkLst>
        <pc:spChg chg="mod">
          <ac:chgData name="Brooke McKinney" userId="533e0f770f88dc16" providerId="LiveId" clId="{3260D40C-18FF-41AB-8435-9C3097BAAB78}" dt="2019-09-30T21:16:59.795" v="994" actId="20577"/>
          <ac:spMkLst>
            <pc:docMk/>
            <pc:sldMk cId="2942407751" sldId="266"/>
            <ac:spMk id="2" creationId="{5D678212-6127-4A90-B2AF-4CA4920465BC}"/>
          </ac:spMkLst>
        </pc:spChg>
        <pc:spChg chg="mod">
          <ac:chgData name="Brooke McKinney" userId="533e0f770f88dc16" providerId="LiveId" clId="{3260D40C-18FF-41AB-8435-9C3097BAAB78}" dt="2019-09-30T21:17:11.029" v="1043" actId="20577"/>
          <ac:spMkLst>
            <pc:docMk/>
            <pc:sldMk cId="2942407751" sldId="266"/>
            <ac:spMk id="3" creationId="{D179ED56-A953-4E3D-8027-1F48E45E8E4E}"/>
          </ac:spMkLst>
        </pc:spChg>
      </pc:sldChg>
      <pc:sldChg chg="modSp add">
        <pc:chgData name="Brooke McKinney" userId="533e0f770f88dc16" providerId="LiveId" clId="{3260D40C-18FF-41AB-8435-9C3097BAAB78}" dt="2019-09-30T21:33:20.869" v="1740" actId="20577"/>
        <pc:sldMkLst>
          <pc:docMk/>
          <pc:sldMk cId="1845925607" sldId="267"/>
        </pc:sldMkLst>
        <pc:spChg chg="mod">
          <ac:chgData name="Brooke McKinney" userId="533e0f770f88dc16" providerId="LiveId" clId="{3260D40C-18FF-41AB-8435-9C3097BAAB78}" dt="2019-09-30T21:25:13.063" v="1133" actId="20577"/>
          <ac:spMkLst>
            <pc:docMk/>
            <pc:sldMk cId="1845925607" sldId="267"/>
            <ac:spMk id="2" creationId="{AE97C43D-6D00-4416-B583-B27AAFCCE7D6}"/>
          </ac:spMkLst>
        </pc:spChg>
        <pc:spChg chg="mod">
          <ac:chgData name="Brooke McKinney" userId="533e0f770f88dc16" providerId="LiveId" clId="{3260D40C-18FF-41AB-8435-9C3097BAAB78}" dt="2019-09-30T21:33:20.869" v="1740" actId="20577"/>
          <ac:spMkLst>
            <pc:docMk/>
            <pc:sldMk cId="1845925607" sldId="267"/>
            <ac:spMk id="3" creationId="{8C23F42E-349D-4953-A974-182A565E2252}"/>
          </ac:spMkLst>
        </pc:spChg>
      </pc:sldChg>
      <pc:sldChg chg="modSp add del">
        <pc:chgData name="Brooke McKinney" userId="533e0f770f88dc16" providerId="LiveId" clId="{3260D40C-18FF-41AB-8435-9C3097BAAB78}" dt="2019-09-30T21:25:25.257" v="1145"/>
        <pc:sldMkLst>
          <pc:docMk/>
          <pc:sldMk cId="2067061894" sldId="268"/>
        </pc:sldMkLst>
        <pc:spChg chg="mod">
          <ac:chgData name="Brooke McKinney" userId="533e0f770f88dc16" providerId="LiveId" clId="{3260D40C-18FF-41AB-8435-9C3097BAAB78}" dt="2019-09-30T21:25:24.892" v="1144" actId="20577"/>
          <ac:spMkLst>
            <pc:docMk/>
            <pc:sldMk cId="2067061894" sldId="268"/>
            <ac:spMk id="2" creationId="{8B016036-386C-4A98-947D-2460154AB446}"/>
          </ac:spMkLst>
        </pc:spChg>
      </pc:sldChg>
      <pc:sldChg chg="modSp add">
        <pc:chgData name="Brooke McKinney" userId="533e0f770f88dc16" providerId="LiveId" clId="{3260D40C-18FF-41AB-8435-9C3097BAAB78}" dt="2019-09-30T21:36:33.502" v="2192" actId="20577"/>
        <pc:sldMkLst>
          <pc:docMk/>
          <pc:sldMk cId="2598851562" sldId="268"/>
        </pc:sldMkLst>
        <pc:spChg chg="mod">
          <ac:chgData name="Brooke McKinney" userId="533e0f770f88dc16" providerId="LiveId" clId="{3260D40C-18FF-41AB-8435-9C3097BAAB78}" dt="2019-09-30T21:25:45.133" v="1205" actId="20577"/>
          <ac:spMkLst>
            <pc:docMk/>
            <pc:sldMk cId="2598851562" sldId="268"/>
            <ac:spMk id="2" creationId="{6B49F8C9-4E8D-4816-8C9D-866E6D8D4A08}"/>
          </ac:spMkLst>
        </pc:spChg>
        <pc:spChg chg="mod">
          <ac:chgData name="Brooke McKinney" userId="533e0f770f88dc16" providerId="LiveId" clId="{3260D40C-18FF-41AB-8435-9C3097BAAB78}" dt="2019-09-30T21:36:33.502" v="2192" actId="20577"/>
          <ac:spMkLst>
            <pc:docMk/>
            <pc:sldMk cId="2598851562" sldId="268"/>
            <ac:spMk id="3" creationId="{95D06EB2-C62E-442B-B94B-BABD8063BE8E}"/>
          </ac:spMkLst>
        </pc:spChg>
        <pc:spChg chg="mod">
          <ac:chgData name="Brooke McKinney" userId="533e0f770f88dc16" providerId="LiveId" clId="{3260D40C-18FF-41AB-8435-9C3097BAAB78}" dt="2019-09-30T21:36:16.024" v="2156" actId="20577"/>
          <ac:spMkLst>
            <pc:docMk/>
            <pc:sldMk cId="2598851562" sldId="268"/>
            <ac:spMk id="4" creationId="{FAD1E79B-4F8A-48B5-AD54-3957B6C3E3F9}"/>
          </ac:spMkLst>
        </pc:spChg>
      </pc:sldChg>
      <pc:sldChg chg="modSp add">
        <pc:chgData name="Brooke McKinney" userId="533e0f770f88dc16" providerId="LiveId" clId="{3260D40C-18FF-41AB-8435-9C3097BAAB78}" dt="2019-09-30T21:37:35.757" v="2201" actId="27636"/>
        <pc:sldMkLst>
          <pc:docMk/>
          <pc:sldMk cId="1577411228" sldId="269"/>
        </pc:sldMkLst>
        <pc:spChg chg="mod">
          <ac:chgData name="Brooke McKinney" userId="533e0f770f88dc16" providerId="LiveId" clId="{3260D40C-18FF-41AB-8435-9C3097BAAB78}" dt="2019-09-30T21:26:44.970" v="1303" actId="20577"/>
          <ac:spMkLst>
            <pc:docMk/>
            <pc:sldMk cId="1577411228" sldId="269"/>
            <ac:spMk id="2" creationId="{2C6D2FB3-C3B5-48ED-A525-67918EF95376}"/>
          </ac:spMkLst>
        </pc:spChg>
        <pc:spChg chg="mod">
          <ac:chgData name="Brooke McKinney" userId="533e0f770f88dc16" providerId="LiveId" clId="{3260D40C-18FF-41AB-8435-9C3097BAAB78}" dt="2019-09-30T21:37:35.757" v="2201" actId="27636"/>
          <ac:spMkLst>
            <pc:docMk/>
            <pc:sldMk cId="1577411228" sldId="269"/>
            <ac:spMk id="3" creationId="{5AFEBE47-8172-424C-A5FA-1D81002514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EEA7C-195C-4ACA-B921-8A31965E5E1A}"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2971F-DA36-4750-BE04-3522982075B1}" type="slidenum">
              <a:rPr lang="en-US" smtClean="0"/>
              <a:t>‹#›</a:t>
            </a:fld>
            <a:endParaRPr lang="en-US"/>
          </a:p>
        </p:txBody>
      </p:sp>
    </p:spTree>
    <p:extLst>
      <p:ext uri="{BB962C8B-B14F-4D97-AF65-F5344CB8AC3E}">
        <p14:creationId xmlns:p14="http://schemas.microsoft.com/office/powerpoint/2010/main" val="232400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Garlic Press hometown feel is formed by connecting with customers and being integrated in the community</a:t>
            </a:r>
          </a:p>
        </p:txBody>
      </p:sp>
      <p:sp>
        <p:nvSpPr>
          <p:cNvPr id="4" name="Slide Number Placeholder 3"/>
          <p:cNvSpPr>
            <a:spLocks noGrp="1"/>
          </p:cNvSpPr>
          <p:nvPr>
            <p:ph type="sldNum" sz="quarter" idx="5"/>
          </p:nvPr>
        </p:nvSpPr>
        <p:spPr/>
        <p:txBody>
          <a:bodyPr/>
          <a:lstStyle/>
          <a:p>
            <a:fld id="{D1C2971F-DA36-4750-BE04-3522982075B1}" type="slidenum">
              <a:rPr lang="en-US" smtClean="0"/>
              <a:t>3</a:t>
            </a:fld>
            <a:endParaRPr lang="en-US"/>
          </a:p>
        </p:txBody>
      </p:sp>
    </p:spTree>
    <p:extLst>
      <p:ext uri="{BB962C8B-B14F-4D97-AF65-F5344CB8AC3E}">
        <p14:creationId xmlns:p14="http://schemas.microsoft.com/office/powerpoint/2010/main" val="3289501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919D-809B-4DE9-BD48-BE2A1AD89647}"/>
              </a:ext>
            </a:extLst>
          </p:cNvPr>
          <p:cNvSpPr>
            <a:spLocks noGrp="1"/>
          </p:cNvSpPr>
          <p:nvPr>
            <p:ph type="ctrTitle"/>
          </p:nvPr>
        </p:nvSpPr>
        <p:spPr/>
        <p:txBody>
          <a:bodyPr/>
          <a:lstStyle/>
          <a:p>
            <a:r>
              <a:rPr lang="en-US" dirty="0"/>
              <a:t>Feasibility Study</a:t>
            </a:r>
          </a:p>
        </p:txBody>
      </p:sp>
      <p:sp>
        <p:nvSpPr>
          <p:cNvPr id="3" name="Subtitle 2">
            <a:extLst>
              <a:ext uri="{FF2B5EF4-FFF2-40B4-BE49-F238E27FC236}">
                <a16:creationId xmlns:a16="http://schemas.microsoft.com/office/drawing/2014/main" id="{C3C03A15-F54D-4F50-B62C-CC3671AF0E44}"/>
              </a:ext>
            </a:extLst>
          </p:cNvPr>
          <p:cNvSpPr>
            <a:spLocks noGrp="1"/>
          </p:cNvSpPr>
          <p:nvPr>
            <p:ph type="subTitle" idx="1"/>
          </p:nvPr>
        </p:nvSpPr>
        <p:spPr/>
        <p:txBody>
          <a:bodyPr/>
          <a:lstStyle/>
          <a:p>
            <a:r>
              <a:rPr lang="en-US" dirty="0"/>
              <a:t>Teddy </a:t>
            </a:r>
            <a:r>
              <a:rPr lang="en-US" dirty="0" err="1"/>
              <a:t>Mallers</a:t>
            </a:r>
            <a:r>
              <a:rPr lang="en-US" dirty="0"/>
              <a:t>, Michael Lyman, Brooke McKinney</a:t>
            </a:r>
          </a:p>
        </p:txBody>
      </p:sp>
    </p:spTree>
    <p:extLst>
      <p:ext uri="{BB962C8B-B14F-4D97-AF65-F5344CB8AC3E}">
        <p14:creationId xmlns:p14="http://schemas.microsoft.com/office/powerpoint/2010/main" val="150291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B5F9-CD9B-43B1-9301-12A28C96F45D}"/>
              </a:ext>
            </a:extLst>
          </p:cNvPr>
          <p:cNvSpPr>
            <a:spLocks noGrp="1"/>
          </p:cNvSpPr>
          <p:nvPr>
            <p:ph type="title"/>
          </p:nvPr>
        </p:nvSpPr>
        <p:spPr/>
        <p:txBody>
          <a:bodyPr/>
          <a:lstStyle/>
          <a:p>
            <a:r>
              <a:rPr lang="en-US" dirty="0"/>
              <a:t>How to Judge Outcome</a:t>
            </a:r>
          </a:p>
        </p:txBody>
      </p:sp>
      <p:sp>
        <p:nvSpPr>
          <p:cNvPr id="3" name="Content Placeholder 2">
            <a:extLst>
              <a:ext uri="{FF2B5EF4-FFF2-40B4-BE49-F238E27FC236}">
                <a16:creationId xmlns:a16="http://schemas.microsoft.com/office/drawing/2014/main" id="{E7739AE8-21DB-42AB-A1C1-6B262D74C1FD}"/>
              </a:ext>
            </a:extLst>
          </p:cNvPr>
          <p:cNvSpPr>
            <a:spLocks noGrp="1"/>
          </p:cNvSpPr>
          <p:nvPr>
            <p:ph idx="1"/>
          </p:nvPr>
        </p:nvSpPr>
        <p:spPr/>
        <p:txBody>
          <a:bodyPr>
            <a:normAutofit/>
          </a:bodyPr>
          <a:lstStyle/>
          <a:p>
            <a:r>
              <a:rPr lang="en-US" sz="3600" dirty="0"/>
              <a:t>Presence of Orders</a:t>
            </a:r>
          </a:p>
          <a:p>
            <a:r>
              <a:rPr lang="en-US" sz="3600" dirty="0"/>
              <a:t>Comparison of sale average before and after</a:t>
            </a:r>
          </a:p>
        </p:txBody>
      </p:sp>
    </p:spTree>
    <p:extLst>
      <p:ext uri="{BB962C8B-B14F-4D97-AF65-F5344CB8AC3E}">
        <p14:creationId xmlns:p14="http://schemas.microsoft.com/office/powerpoint/2010/main" val="25526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8212-6127-4A90-B2AF-4CA4920465BC}"/>
              </a:ext>
            </a:extLst>
          </p:cNvPr>
          <p:cNvSpPr>
            <a:spLocks noGrp="1"/>
          </p:cNvSpPr>
          <p:nvPr>
            <p:ph type="title"/>
          </p:nvPr>
        </p:nvSpPr>
        <p:spPr/>
        <p:txBody>
          <a:bodyPr/>
          <a:lstStyle/>
          <a:p>
            <a:r>
              <a:rPr lang="en-US" dirty="0"/>
              <a:t>Project Plan</a:t>
            </a:r>
          </a:p>
        </p:txBody>
      </p:sp>
      <p:sp>
        <p:nvSpPr>
          <p:cNvPr id="3" name="Text Placeholder 2">
            <a:extLst>
              <a:ext uri="{FF2B5EF4-FFF2-40B4-BE49-F238E27FC236}">
                <a16:creationId xmlns:a16="http://schemas.microsoft.com/office/drawing/2014/main" id="{D179ED56-A953-4E3D-8027-1F48E45E8E4E}"/>
              </a:ext>
            </a:extLst>
          </p:cNvPr>
          <p:cNvSpPr>
            <a:spLocks noGrp="1"/>
          </p:cNvSpPr>
          <p:nvPr>
            <p:ph type="body" idx="1"/>
          </p:nvPr>
        </p:nvSpPr>
        <p:spPr/>
        <p:txBody>
          <a:bodyPr/>
          <a:lstStyle/>
          <a:p>
            <a:r>
              <a:rPr lang="en-US" dirty="0"/>
              <a:t>Garlic Press Online Ordering System</a:t>
            </a:r>
          </a:p>
        </p:txBody>
      </p:sp>
    </p:spTree>
    <p:extLst>
      <p:ext uri="{BB962C8B-B14F-4D97-AF65-F5344CB8AC3E}">
        <p14:creationId xmlns:p14="http://schemas.microsoft.com/office/powerpoint/2010/main" val="294240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C43D-6D00-4416-B583-B27AAFCCE7D6}"/>
              </a:ext>
            </a:extLst>
          </p:cNvPr>
          <p:cNvSpPr>
            <a:spLocks noGrp="1"/>
          </p:cNvSpPr>
          <p:nvPr>
            <p:ph type="title"/>
          </p:nvPr>
        </p:nvSpPr>
        <p:spPr/>
        <p:txBody>
          <a:bodyPr/>
          <a:lstStyle/>
          <a:p>
            <a:r>
              <a:rPr lang="en-US" dirty="0"/>
              <a:t>What needs to be Completed</a:t>
            </a:r>
          </a:p>
        </p:txBody>
      </p:sp>
      <p:sp>
        <p:nvSpPr>
          <p:cNvPr id="3" name="Content Placeholder 2">
            <a:extLst>
              <a:ext uri="{FF2B5EF4-FFF2-40B4-BE49-F238E27FC236}">
                <a16:creationId xmlns:a16="http://schemas.microsoft.com/office/drawing/2014/main" id="{8C23F42E-349D-4953-A974-182A565E2252}"/>
              </a:ext>
            </a:extLst>
          </p:cNvPr>
          <p:cNvSpPr>
            <a:spLocks noGrp="1"/>
          </p:cNvSpPr>
          <p:nvPr>
            <p:ph idx="1"/>
          </p:nvPr>
        </p:nvSpPr>
        <p:spPr/>
        <p:txBody>
          <a:bodyPr/>
          <a:lstStyle/>
          <a:p>
            <a:r>
              <a:rPr lang="en-US" dirty="0"/>
              <a:t>Create ordering page for website and a clickable button that directs to this page</a:t>
            </a:r>
          </a:p>
          <a:p>
            <a:r>
              <a:rPr lang="en-US" dirty="0"/>
              <a:t>Create ordering system that compiles into a file that is sent to their order only email</a:t>
            </a:r>
          </a:p>
          <a:p>
            <a:r>
              <a:rPr lang="en-US" dirty="0"/>
              <a:t>Implement the ordering system and page into the website</a:t>
            </a:r>
          </a:p>
          <a:p>
            <a:endParaRPr lang="en-US" dirty="0"/>
          </a:p>
        </p:txBody>
      </p:sp>
    </p:spTree>
    <p:extLst>
      <p:ext uri="{BB962C8B-B14F-4D97-AF65-F5344CB8AC3E}">
        <p14:creationId xmlns:p14="http://schemas.microsoft.com/office/powerpoint/2010/main" val="184592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F8C9-4E8D-4816-8C9D-866E6D8D4A08}"/>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95D06EB2-C62E-442B-B94B-BABD8063BE8E}"/>
              </a:ext>
            </a:extLst>
          </p:cNvPr>
          <p:cNvSpPr>
            <a:spLocks noGrp="1"/>
          </p:cNvSpPr>
          <p:nvPr>
            <p:ph sz="half" idx="1"/>
          </p:nvPr>
        </p:nvSpPr>
        <p:spPr/>
        <p:txBody>
          <a:bodyPr/>
          <a:lstStyle/>
          <a:p>
            <a:r>
              <a:rPr lang="en-US" dirty="0"/>
              <a:t>Mid-Late Oct:</a:t>
            </a:r>
          </a:p>
          <a:p>
            <a:pPr lvl="1"/>
            <a:r>
              <a:rPr lang="en-US" dirty="0"/>
              <a:t>Figure out how to implement these changes and maybe partner with the person created their webpage</a:t>
            </a:r>
          </a:p>
          <a:p>
            <a:r>
              <a:rPr lang="en-US" dirty="0"/>
              <a:t>Late Oct-Mid Nov:</a:t>
            </a:r>
          </a:p>
          <a:p>
            <a:pPr lvl="1"/>
            <a:r>
              <a:rPr lang="en-US" dirty="0"/>
              <a:t>Begin development of design and backend </a:t>
            </a:r>
            <a:r>
              <a:rPr lang="en-US" dirty="0" err="1"/>
              <a:t>componets</a:t>
            </a:r>
            <a:endParaRPr lang="en-US" dirty="0"/>
          </a:p>
          <a:p>
            <a:endParaRPr lang="en-US" dirty="0"/>
          </a:p>
        </p:txBody>
      </p:sp>
      <p:sp>
        <p:nvSpPr>
          <p:cNvPr id="4" name="Content Placeholder 3">
            <a:extLst>
              <a:ext uri="{FF2B5EF4-FFF2-40B4-BE49-F238E27FC236}">
                <a16:creationId xmlns:a16="http://schemas.microsoft.com/office/drawing/2014/main" id="{FAD1E79B-4F8A-48B5-AD54-3957B6C3E3F9}"/>
              </a:ext>
            </a:extLst>
          </p:cNvPr>
          <p:cNvSpPr>
            <a:spLocks noGrp="1"/>
          </p:cNvSpPr>
          <p:nvPr>
            <p:ph sz="half" idx="2"/>
          </p:nvPr>
        </p:nvSpPr>
        <p:spPr/>
        <p:txBody>
          <a:bodyPr/>
          <a:lstStyle/>
          <a:p>
            <a:r>
              <a:rPr lang="en-US" dirty="0"/>
              <a:t>Late Nov-Early Dec</a:t>
            </a:r>
          </a:p>
          <a:p>
            <a:pPr lvl="1"/>
            <a:r>
              <a:rPr lang="en-US" dirty="0"/>
              <a:t>Work with Garlic Press to implement system into website</a:t>
            </a:r>
          </a:p>
          <a:p>
            <a:r>
              <a:rPr lang="en-US" dirty="0"/>
              <a:t>Early December</a:t>
            </a:r>
          </a:p>
          <a:p>
            <a:pPr lvl="1"/>
            <a:r>
              <a:rPr lang="en-US" dirty="0"/>
              <a:t>Give Final Report on End production</a:t>
            </a:r>
          </a:p>
          <a:p>
            <a:endParaRPr lang="en-US" dirty="0"/>
          </a:p>
        </p:txBody>
      </p:sp>
    </p:spTree>
    <p:extLst>
      <p:ext uri="{BB962C8B-B14F-4D97-AF65-F5344CB8AC3E}">
        <p14:creationId xmlns:p14="http://schemas.microsoft.com/office/powerpoint/2010/main" val="259885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2FB3-C3B5-48ED-A525-67918EF953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FEBE47-8172-424C-A5FA-1D81002514F6}"/>
              </a:ext>
            </a:extLst>
          </p:cNvPr>
          <p:cNvSpPr>
            <a:spLocks noGrp="1"/>
          </p:cNvSpPr>
          <p:nvPr>
            <p:ph idx="1"/>
          </p:nvPr>
        </p:nvSpPr>
        <p:spPr/>
        <p:txBody>
          <a:bodyPr>
            <a:normAutofit/>
          </a:bodyPr>
          <a:lstStyle/>
          <a:p>
            <a:r>
              <a:rPr lang="en-US" dirty="0"/>
              <a:t>Create a page within the already existing website that contains all of the standard flavors of popcorn with their different sizes that will then allow the customer to make an order. </a:t>
            </a:r>
          </a:p>
          <a:p>
            <a:r>
              <a:rPr lang="en-US"/>
              <a:t>The </a:t>
            </a:r>
            <a:r>
              <a:rPr lang="en-US" dirty="0"/>
              <a:t>order will then be compiled into an email that is sent to The Garlic Press, who will then respond to the customer either over email, text message, or phone call to let the customer know that the order has been received and is ready to be picked </a:t>
            </a:r>
            <a:r>
              <a:rPr lang="en-US"/>
              <a:t>up.</a:t>
            </a:r>
            <a:br>
              <a:rPr lang="en-US" dirty="0"/>
            </a:br>
            <a:endParaRPr lang="en-US" dirty="0"/>
          </a:p>
        </p:txBody>
      </p:sp>
    </p:spTree>
    <p:extLst>
      <p:ext uri="{BB962C8B-B14F-4D97-AF65-F5344CB8AC3E}">
        <p14:creationId xmlns:p14="http://schemas.microsoft.com/office/powerpoint/2010/main" val="157741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2406-2297-472A-B57C-EA7EA6454649}"/>
              </a:ext>
            </a:extLst>
          </p:cNvPr>
          <p:cNvSpPr>
            <a:spLocks noGrp="1"/>
          </p:cNvSpPr>
          <p:nvPr>
            <p:ph type="title"/>
          </p:nvPr>
        </p:nvSpPr>
        <p:spPr/>
        <p:txBody>
          <a:bodyPr/>
          <a:lstStyle/>
          <a:p>
            <a:r>
              <a:rPr lang="en-US" dirty="0"/>
              <a:t>Executive Summary of Business Problem</a:t>
            </a:r>
          </a:p>
        </p:txBody>
      </p:sp>
      <p:sp>
        <p:nvSpPr>
          <p:cNvPr id="3" name="Text Placeholder 2">
            <a:extLst>
              <a:ext uri="{FF2B5EF4-FFF2-40B4-BE49-F238E27FC236}">
                <a16:creationId xmlns:a16="http://schemas.microsoft.com/office/drawing/2014/main" id="{F3351995-B008-4D10-9E14-AAF063948C2C}"/>
              </a:ext>
            </a:extLst>
          </p:cNvPr>
          <p:cNvSpPr>
            <a:spLocks noGrp="1"/>
          </p:cNvSpPr>
          <p:nvPr>
            <p:ph type="body" idx="1"/>
          </p:nvPr>
        </p:nvSpPr>
        <p:spPr/>
        <p:txBody>
          <a:bodyPr/>
          <a:lstStyle/>
          <a:p>
            <a:r>
              <a:rPr lang="en-US" dirty="0"/>
              <a:t>Garlic Press Online Ordering System</a:t>
            </a:r>
          </a:p>
        </p:txBody>
      </p:sp>
    </p:spTree>
    <p:extLst>
      <p:ext uri="{BB962C8B-B14F-4D97-AF65-F5344CB8AC3E}">
        <p14:creationId xmlns:p14="http://schemas.microsoft.com/office/powerpoint/2010/main" val="179693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5ECA-ABD0-4F34-A7BF-6959DC56D487}"/>
              </a:ext>
            </a:extLst>
          </p:cNvPr>
          <p:cNvSpPr>
            <a:spLocks noGrp="1"/>
          </p:cNvSpPr>
          <p:nvPr>
            <p:ph type="title"/>
          </p:nvPr>
        </p:nvSpPr>
        <p:spPr/>
        <p:txBody>
          <a:bodyPr>
            <a:normAutofit/>
          </a:bodyPr>
          <a:lstStyle/>
          <a:p>
            <a:pPr algn="l"/>
            <a:r>
              <a:rPr lang="en-US" dirty="0"/>
              <a:t> The Problem        and        Solution</a:t>
            </a:r>
          </a:p>
        </p:txBody>
      </p:sp>
      <p:sp>
        <p:nvSpPr>
          <p:cNvPr id="3" name="Content Placeholder 2">
            <a:extLst>
              <a:ext uri="{FF2B5EF4-FFF2-40B4-BE49-F238E27FC236}">
                <a16:creationId xmlns:a16="http://schemas.microsoft.com/office/drawing/2014/main" id="{A02D456E-0CFE-49B9-AEF8-0ED8F5DF8C00}"/>
              </a:ext>
            </a:extLst>
          </p:cNvPr>
          <p:cNvSpPr>
            <a:spLocks noGrp="1"/>
          </p:cNvSpPr>
          <p:nvPr>
            <p:ph sz="half" idx="1"/>
          </p:nvPr>
        </p:nvSpPr>
        <p:spPr>
          <a:xfrm>
            <a:off x="1298448" y="2560320"/>
            <a:ext cx="4718304" cy="3562894"/>
          </a:xfrm>
        </p:spPr>
        <p:txBody>
          <a:bodyPr>
            <a:normAutofit/>
          </a:bodyPr>
          <a:lstStyle/>
          <a:p>
            <a:r>
              <a:rPr lang="en-US" dirty="0"/>
              <a:t>Competitor, Donny B’s, has a system for ordering their popcorn online and Garlic Press does not.</a:t>
            </a:r>
          </a:p>
          <a:p>
            <a:r>
              <a:rPr lang="en-US" dirty="0"/>
              <a:t>Garlic Press differentiates itself with its hometown feel</a:t>
            </a:r>
          </a:p>
          <a:p>
            <a:r>
              <a:rPr lang="en-US" dirty="0"/>
              <a:t>Garlic Press wants to add a convenient feature for its customers</a:t>
            </a:r>
          </a:p>
        </p:txBody>
      </p:sp>
      <p:sp>
        <p:nvSpPr>
          <p:cNvPr id="4" name="Content Placeholder 3">
            <a:extLst>
              <a:ext uri="{FF2B5EF4-FFF2-40B4-BE49-F238E27FC236}">
                <a16:creationId xmlns:a16="http://schemas.microsoft.com/office/drawing/2014/main" id="{93975760-61E9-448F-9525-7604D1C93493}"/>
              </a:ext>
            </a:extLst>
          </p:cNvPr>
          <p:cNvSpPr>
            <a:spLocks noGrp="1"/>
          </p:cNvSpPr>
          <p:nvPr>
            <p:ph sz="half" idx="2"/>
          </p:nvPr>
        </p:nvSpPr>
        <p:spPr>
          <a:xfrm>
            <a:off x="6181344" y="2560320"/>
            <a:ext cx="4718304" cy="3562894"/>
          </a:xfrm>
        </p:spPr>
        <p:txBody>
          <a:bodyPr>
            <a:normAutofit/>
          </a:bodyPr>
          <a:lstStyle/>
          <a:p>
            <a:r>
              <a:rPr lang="en-US" dirty="0"/>
              <a:t>Create an ordering button and page with the same feel as the rest of the web site.</a:t>
            </a:r>
          </a:p>
          <a:p>
            <a:r>
              <a:rPr lang="en-US" dirty="0"/>
              <a:t>Makes ordering convenient for customers with busy schedules</a:t>
            </a:r>
          </a:p>
          <a:p>
            <a:pPr marL="0" indent="0">
              <a:buNone/>
            </a:pPr>
            <a:endParaRPr lang="en-US" dirty="0"/>
          </a:p>
        </p:txBody>
      </p:sp>
    </p:spTree>
    <p:extLst>
      <p:ext uri="{BB962C8B-B14F-4D97-AF65-F5344CB8AC3E}">
        <p14:creationId xmlns:p14="http://schemas.microsoft.com/office/powerpoint/2010/main" val="368324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9B29-C76A-4D50-B808-91B0FBDE1B22}"/>
              </a:ext>
            </a:extLst>
          </p:cNvPr>
          <p:cNvSpPr>
            <a:spLocks noGrp="1"/>
          </p:cNvSpPr>
          <p:nvPr>
            <p:ph type="title"/>
          </p:nvPr>
        </p:nvSpPr>
        <p:spPr/>
        <p:txBody>
          <a:bodyPr/>
          <a:lstStyle/>
          <a:p>
            <a:r>
              <a:rPr lang="en-US" dirty="0"/>
              <a:t>Options for Customer Interface</a:t>
            </a:r>
          </a:p>
        </p:txBody>
      </p:sp>
      <p:sp>
        <p:nvSpPr>
          <p:cNvPr id="3" name="Content Placeholder 2">
            <a:extLst>
              <a:ext uri="{FF2B5EF4-FFF2-40B4-BE49-F238E27FC236}">
                <a16:creationId xmlns:a16="http://schemas.microsoft.com/office/drawing/2014/main" id="{A96EE6B2-E2B9-4888-AB90-89DA0511EC68}"/>
              </a:ext>
            </a:extLst>
          </p:cNvPr>
          <p:cNvSpPr>
            <a:spLocks noGrp="1"/>
          </p:cNvSpPr>
          <p:nvPr>
            <p:ph idx="1"/>
          </p:nvPr>
        </p:nvSpPr>
        <p:spPr/>
        <p:txBody>
          <a:bodyPr/>
          <a:lstStyle/>
          <a:p>
            <a:r>
              <a:rPr lang="en-US" dirty="0"/>
              <a:t>Google Forms</a:t>
            </a:r>
          </a:p>
          <a:p>
            <a:endParaRPr lang="en-US" dirty="0"/>
          </a:p>
          <a:p>
            <a:r>
              <a:rPr lang="en-US" dirty="0"/>
              <a:t>Web Page</a:t>
            </a:r>
          </a:p>
          <a:p>
            <a:endParaRPr lang="en-US" dirty="0"/>
          </a:p>
          <a:p>
            <a:endParaRPr lang="en-US" dirty="0"/>
          </a:p>
        </p:txBody>
      </p:sp>
    </p:spTree>
    <p:extLst>
      <p:ext uri="{BB962C8B-B14F-4D97-AF65-F5344CB8AC3E}">
        <p14:creationId xmlns:p14="http://schemas.microsoft.com/office/powerpoint/2010/main" val="305588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29B9-14C9-4C4A-9D8F-3C259B4F6AC7}"/>
              </a:ext>
            </a:extLst>
          </p:cNvPr>
          <p:cNvSpPr>
            <a:spLocks noGrp="1"/>
          </p:cNvSpPr>
          <p:nvPr>
            <p:ph type="title"/>
          </p:nvPr>
        </p:nvSpPr>
        <p:spPr/>
        <p:txBody>
          <a:bodyPr/>
          <a:lstStyle/>
          <a:p>
            <a:r>
              <a:rPr lang="en-US" dirty="0"/>
              <a:t>Options for Garlic Press Interface</a:t>
            </a:r>
          </a:p>
        </p:txBody>
      </p:sp>
      <p:sp>
        <p:nvSpPr>
          <p:cNvPr id="3" name="Content Placeholder 2">
            <a:extLst>
              <a:ext uri="{FF2B5EF4-FFF2-40B4-BE49-F238E27FC236}">
                <a16:creationId xmlns:a16="http://schemas.microsoft.com/office/drawing/2014/main" id="{B2534F1C-B08D-47B6-A426-F48C8E658DAF}"/>
              </a:ext>
            </a:extLst>
          </p:cNvPr>
          <p:cNvSpPr>
            <a:spLocks noGrp="1"/>
          </p:cNvSpPr>
          <p:nvPr>
            <p:ph idx="1"/>
          </p:nvPr>
        </p:nvSpPr>
        <p:spPr/>
        <p:txBody>
          <a:bodyPr/>
          <a:lstStyle/>
          <a:p>
            <a:r>
              <a:rPr lang="en-US" dirty="0"/>
              <a:t>Receipt Output</a:t>
            </a:r>
          </a:p>
          <a:p>
            <a:endParaRPr lang="en-US" dirty="0"/>
          </a:p>
          <a:p>
            <a:r>
              <a:rPr lang="en-US" dirty="0"/>
              <a:t>Email Order</a:t>
            </a:r>
          </a:p>
          <a:p>
            <a:endParaRPr lang="en-US" dirty="0"/>
          </a:p>
          <a:p>
            <a:r>
              <a:rPr lang="en-US" dirty="0"/>
              <a:t>Integrated Database</a:t>
            </a:r>
          </a:p>
        </p:txBody>
      </p:sp>
    </p:spTree>
    <p:extLst>
      <p:ext uri="{BB962C8B-B14F-4D97-AF65-F5344CB8AC3E}">
        <p14:creationId xmlns:p14="http://schemas.microsoft.com/office/powerpoint/2010/main" val="32663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E79B-0434-4037-AB4B-9CF24980125A}"/>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07F71B76-991E-44CC-AADC-314F8E2251A6}"/>
              </a:ext>
            </a:extLst>
          </p:cNvPr>
          <p:cNvSpPr>
            <a:spLocks noGrp="1"/>
          </p:cNvSpPr>
          <p:nvPr>
            <p:ph idx="1"/>
          </p:nvPr>
        </p:nvSpPr>
        <p:spPr/>
        <p:txBody>
          <a:bodyPr/>
          <a:lstStyle/>
          <a:p>
            <a:r>
              <a:rPr lang="en-US" dirty="0"/>
              <a:t>Customer gets taken to web page</a:t>
            </a:r>
          </a:p>
          <a:p>
            <a:endParaRPr lang="en-US" dirty="0"/>
          </a:p>
          <a:p>
            <a:r>
              <a:rPr lang="en-US" dirty="0"/>
              <a:t>Garlic Press receives an email</a:t>
            </a:r>
          </a:p>
        </p:txBody>
      </p:sp>
    </p:spTree>
    <p:extLst>
      <p:ext uri="{BB962C8B-B14F-4D97-AF65-F5344CB8AC3E}">
        <p14:creationId xmlns:p14="http://schemas.microsoft.com/office/powerpoint/2010/main" val="218670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EA8F-33FC-4708-803F-5ADE894B6162}"/>
              </a:ext>
            </a:extLst>
          </p:cNvPr>
          <p:cNvSpPr>
            <a:spLocks noGrp="1"/>
          </p:cNvSpPr>
          <p:nvPr>
            <p:ph type="title"/>
          </p:nvPr>
        </p:nvSpPr>
        <p:spPr/>
        <p:txBody>
          <a:bodyPr/>
          <a:lstStyle/>
          <a:p>
            <a:r>
              <a:rPr lang="en-US" dirty="0"/>
              <a:t>Risk Assessment</a:t>
            </a:r>
          </a:p>
        </p:txBody>
      </p:sp>
      <p:sp>
        <p:nvSpPr>
          <p:cNvPr id="3" name="Text Placeholder 2">
            <a:extLst>
              <a:ext uri="{FF2B5EF4-FFF2-40B4-BE49-F238E27FC236}">
                <a16:creationId xmlns:a16="http://schemas.microsoft.com/office/drawing/2014/main" id="{1D9BCE66-513C-4D02-B545-3FDE8C382100}"/>
              </a:ext>
            </a:extLst>
          </p:cNvPr>
          <p:cNvSpPr>
            <a:spLocks noGrp="1"/>
          </p:cNvSpPr>
          <p:nvPr>
            <p:ph type="body" idx="1"/>
          </p:nvPr>
        </p:nvSpPr>
        <p:spPr/>
        <p:txBody>
          <a:bodyPr/>
          <a:lstStyle/>
          <a:p>
            <a:r>
              <a:rPr lang="en-US" dirty="0"/>
              <a:t>Garlic Press Online Ordering System</a:t>
            </a:r>
          </a:p>
        </p:txBody>
      </p:sp>
    </p:spTree>
    <p:extLst>
      <p:ext uri="{BB962C8B-B14F-4D97-AF65-F5344CB8AC3E}">
        <p14:creationId xmlns:p14="http://schemas.microsoft.com/office/powerpoint/2010/main" val="305646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53D9-DAF9-4092-8695-E8E3C9037A20}"/>
              </a:ext>
            </a:extLst>
          </p:cNvPr>
          <p:cNvSpPr>
            <a:spLocks noGrp="1"/>
          </p:cNvSpPr>
          <p:nvPr>
            <p:ph type="title"/>
          </p:nvPr>
        </p:nvSpPr>
        <p:spPr/>
        <p:txBody>
          <a:bodyPr/>
          <a:lstStyle/>
          <a:p>
            <a:r>
              <a:rPr lang="en-US" dirty="0"/>
              <a:t>Mitigation and Contingency</a:t>
            </a:r>
          </a:p>
        </p:txBody>
      </p:sp>
      <p:sp>
        <p:nvSpPr>
          <p:cNvPr id="3" name="Content Placeholder 2">
            <a:extLst>
              <a:ext uri="{FF2B5EF4-FFF2-40B4-BE49-F238E27FC236}">
                <a16:creationId xmlns:a16="http://schemas.microsoft.com/office/drawing/2014/main" id="{58A25C61-CA82-48EE-A347-955E6F112EE4}"/>
              </a:ext>
            </a:extLst>
          </p:cNvPr>
          <p:cNvSpPr>
            <a:spLocks noGrp="1"/>
          </p:cNvSpPr>
          <p:nvPr>
            <p:ph sz="half" idx="1"/>
          </p:nvPr>
        </p:nvSpPr>
        <p:spPr/>
        <p:txBody>
          <a:bodyPr>
            <a:normAutofit fontScale="92500" lnSpcReduction="10000"/>
          </a:bodyPr>
          <a:lstStyle/>
          <a:p>
            <a:r>
              <a:rPr lang="en-US" b="1" dirty="0"/>
              <a:t>Risk</a:t>
            </a:r>
            <a:r>
              <a:rPr lang="en-US" dirty="0"/>
              <a:t>:</a:t>
            </a:r>
          </a:p>
          <a:p>
            <a:pPr marL="0" indent="0">
              <a:buNone/>
            </a:pPr>
            <a:r>
              <a:rPr lang="en-US" dirty="0"/>
              <a:t>Loss of customers due to poor implementation</a:t>
            </a:r>
          </a:p>
          <a:p>
            <a:r>
              <a:rPr lang="en-US" b="1" dirty="0"/>
              <a:t>Mitigation</a:t>
            </a:r>
            <a:r>
              <a:rPr lang="en-US" dirty="0"/>
              <a:t>: </a:t>
            </a:r>
          </a:p>
          <a:p>
            <a:pPr marL="0" indent="0">
              <a:buNone/>
            </a:pPr>
            <a:r>
              <a:rPr lang="en-US" dirty="0"/>
              <a:t>Confirmation emails to be sent upon receival and order completion</a:t>
            </a:r>
          </a:p>
          <a:p>
            <a:r>
              <a:rPr lang="en-US" b="1" dirty="0"/>
              <a:t>Contingency</a:t>
            </a:r>
            <a:r>
              <a:rPr lang="en-US" dirty="0"/>
              <a:t>: </a:t>
            </a:r>
          </a:p>
          <a:p>
            <a:pPr marL="0" indent="0">
              <a:buNone/>
            </a:pPr>
            <a:r>
              <a:rPr lang="en-US" dirty="0"/>
              <a:t>Apology food, coupon, or discount</a:t>
            </a:r>
          </a:p>
        </p:txBody>
      </p:sp>
      <p:sp>
        <p:nvSpPr>
          <p:cNvPr id="4" name="Content Placeholder 3">
            <a:extLst>
              <a:ext uri="{FF2B5EF4-FFF2-40B4-BE49-F238E27FC236}">
                <a16:creationId xmlns:a16="http://schemas.microsoft.com/office/drawing/2014/main" id="{0EFDCD7B-13BA-4E5A-A7B2-6C2CAD654063}"/>
              </a:ext>
            </a:extLst>
          </p:cNvPr>
          <p:cNvSpPr>
            <a:spLocks noGrp="1"/>
          </p:cNvSpPr>
          <p:nvPr>
            <p:ph sz="half" idx="2"/>
          </p:nvPr>
        </p:nvSpPr>
        <p:spPr/>
        <p:txBody>
          <a:bodyPr>
            <a:normAutofit fontScale="92500" lnSpcReduction="10000"/>
          </a:bodyPr>
          <a:lstStyle/>
          <a:p>
            <a:r>
              <a:rPr lang="en-US" b="1" dirty="0"/>
              <a:t>Risk:</a:t>
            </a:r>
          </a:p>
          <a:p>
            <a:pPr marL="0" indent="0">
              <a:buNone/>
            </a:pPr>
            <a:r>
              <a:rPr lang="en-US" dirty="0"/>
              <a:t>Function isn’t used</a:t>
            </a:r>
          </a:p>
          <a:p>
            <a:r>
              <a:rPr lang="en-US" b="1" dirty="0"/>
              <a:t>Mitigation</a:t>
            </a:r>
            <a:r>
              <a:rPr lang="en-US" dirty="0"/>
              <a:t>:</a:t>
            </a:r>
          </a:p>
          <a:p>
            <a:pPr marL="0" indent="0">
              <a:buNone/>
            </a:pPr>
            <a:r>
              <a:rPr lang="en-US" dirty="0"/>
              <a:t>Proper advertisement and visibility</a:t>
            </a:r>
          </a:p>
          <a:p>
            <a:r>
              <a:rPr lang="en-US" b="1" dirty="0"/>
              <a:t>Contingency</a:t>
            </a:r>
            <a:r>
              <a:rPr lang="en-US" dirty="0"/>
              <a:t>:</a:t>
            </a:r>
          </a:p>
          <a:p>
            <a:pPr marL="0" indent="0">
              <a:buNone/>
            </a:pPr>
            <a:r>
              <a:rPr lang="en-US" dirty="0"/>
              <a:t>Better advertising or removal of function</a:t>
            </a:r>
          </a:p>
        </p:txBody>
      </p:sp>
    </p:spTree>
    <p:extLst>
      <p:ext uri="{BB962C8B-B14F-4D97-AF65-F5344CB8AC3E}">
        <p14:creationId xmlns:p14="http://schemas.microsoft.com/office/powerpoint/2010/main" val="262696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57E0-B624-4B1E-86BD-D78EFC0AD23F}"/>
              </a:ext>
            </a:extLst>
          </p:cNvPr>
          <p:cNvSpPr>
            <a:spLocks noGrp="1"/>
          </p:cNvSpPr>
          <p:nvPr>
            <p:ph type="title"/>
          </p:nvPr>
        </p:nvSpPr>
        <p:spPr/>
        <p:txBody>
          <a:bodyPr/>
          <a:lstStyle/>
          <a:p>
            <a:r>
              <a:rPr lang="en-US" dirty="0"/>
              <a:t>Criteria for Successful Outcome</a:t>
            </a:r>
          </a:p>
        </p:txBody>
      </p:sp>
      <p:sp>
        <p:nvSpPr>
          <p:cNvPr id="3" name="Content Placeholder 2">
            <a:extLst>
              <a:ext uri="{FF2B5EF4-FFF2-40B4-BE49-F238E27FC236}">
                <a16:creationId xmlns:a16="http://schemas.microsoft.com/office/drawing/2014/main" id="{704AEC87-B10F-4723-906D-0D2A3CAAA5CD}"/>
              </a:ext>
            </a:extLst>
          </p:cNvPr>
          <p:cNvSpPr>
            <a:spLocks noGrp="1"/>
          </p:cNvSpPr>
          <p:nvPr>
            <p:ph idx="1"/>
          </p:nvPr>
        </p:nvSpPr>
        <p:spPr/>
        <p:txBody>
          <a:bodyPr/>
          <a:lstStyle/>
          <a:p>
            <a:r>
              <a:rPr lang="en-US" dirty="0"/>
              <a:t>Button and ordering page are easy to use and send email to Garlic Press correctly</a:t>
            </a:r>
          </a:p>
          <a:p>
            <a:r>
              <a:rPr lang="en-US" dirty="0"/>
              <a:t>Hopefully increase in sales is seen</a:t>
            </a:r>
          </a:p>
          <a:p>
            <a:r>
              <a:rPr lang="en-US" dirty="0"/>
              <a:t>Must keep hometown feel</a:t>
            </a:r>
          </a:p>
        </p:txBody>
      </p:sp>
    </p:spTree>
    <p:extLst>
      <p:ext uri="{BB962C8B-B14F-4D97-AF65-F5344CB8AC3E}">
        <p14:creationId xmlns:p14="http://schemas.microsoft.com/office/powerpoint/2010/main" val="2965014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TotalTime>
  <Words>428</Words>
  <Application>Microsoft Office PowerPoint</Application>
  <PresentationFormat>Widescreen</PresentationFormat>
  <Paragraphs>66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Feasibility Study</vt:lpstr>
      <vt:lpstr>Executive Summary of Business Problem</vt:lpstr>
      <vt:lpstr> The Problem        and        Solution</vt:lpstr>
      <vt:lpstr>Options for Customer Interface</vt:lpstr>
      <vt:lpstr>Options for Garlic Press Interface</vt:lpstr>
      <vt:lpstr>Proposed Solution</vt:lpstr>
      <vt:lpstr>Risk Assessment</vt:lpstr>
      <vt:lpstr>Mitigation and Contingency</vt:lpstr>
      <vt:lpstr>Criteria for Successful Outcome</vt:lpstr>
      <vt:lpstr>How to Judge Outcome</vt:lpstr>
      <vt:lpstr>Project Plan</vt:lpstr>
      <vt:lpstr>What needs to be Completed</vt:lpstr>
      <vt:lpstr>Timeline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Brooke McKinney</dc:creator>
  <cp:lastModifiedBy>Teddy Mallers</cp:lastModifiedBy>
  <cp:revision>5</cp:revision>
  <dcterms:created xsi:type="dcterms:W3CDTF">2019-09-30T19:31:56Z</dcterms:created>
  <dcterms:modified xsi:type="dcterms:W3CDTF">2019-09-30T22:46:40Z</dcterms:modified>
</cp:coreProperties>
</file>