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2BA3-0536-4088-9266-E7B0943385DA}" v="19" dt="2019-09-15T13:45:26.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868" autoAdjust="0"/>
  </p:normalViewPr>
  <p:slideViewPr>
    <p:cSldViewPr snapToGrid="0">
      <p:cViewPr varScale="1">
        <p:scale>
          <a:sx n="47" d="100"/>
          <a:sy n="47" d="100"/>
        </p:scale>
        <p:origin x="53" y="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oke McKinney" userId="533e0f770f88dc16" providerId="LiveId" clId="{13382BA3-0536-4088-9266-E7B0943385DA}"/>
    <pc:docChg chg="undo redo custSel addSld delSld modSld">
      <pc:chgData name="Brooke McKinney" userId="533e0f770f88dc16" providerId="LiveId" clId="{13382BA3-0536-4088-9266-E7B0943385DA}" dt="2019-09-15T13:54:30.103" v="3268" actId="20577"/>
      <pc:docMkLst>
        <pc:docMk/>
      </pc:docMkLst>
      <pc:sldChg chg="modSp add">
        <pc:chgData name="Brooke McKinney" userId="533e0f770f88dc16" providerId="LiveId" clId="{13382BA3-0536-4088-9266-E7B0943385DA}" dt="2019-09-15T12:39:35.108" v="14" actId="20577"/>
        <pc:sldMkLst>
          <pc:docMk/>
          <pc:sldMk cId="194162404" sldId="257"/>
        </pc:sldMkLst>
        <pc:spChg chg="mod">
          <ac:chgData name="Brooke McKinney" userId="533e0f770f88dc16" providerId="LiveId" clId="{13382BA3-0536-4088-9266-E7B0943385DA}" dt="2019-09-15T12:39:21.194" v="9" actId="20577"/>
          <ac:spMkLst>
            <pc:docMk/>
            <pc:sldMk cId="194162404" sldId="257"/>
            <ac:spMk id="2" creationId="{CEADF330-0C94-44E3-AE9C-237F9F1D6F15}"/>
          </ac:spMkLst>
        </pc:spChg>
        <pc:spChg chg="mod">
          <ac:chgData name="Brooke McKinney" userId="533e0f770f88dc16" providerId="LiveId" clId="{13382BA3-0536-4088-9266-E7B0943385DA}" dt="2019-09-15T12:39:35.108" v="14" actId="20577"/>
          <ac:spMkLst>
            <pc:docMk/>
            <pc:sldMk cId="194162404" sldId="257"/>
            <ac:spMk id="3" creationId="{8DDCCBFB-1512-4629-9EBA-40BC624717DF}"/>
          </ac:spMkLst>
        </pc:spChg>
      </pc:sldChg>
      <pc:sldChg chg="modSp add modNotesTx">
        <pc:chgData name="Brooke McKinney" userId="533e0f770f88dc16" providerId="LiveId" clId="{13382BA3-0536-4088-9266-E7B0943385DA}" dt="2019-09-15T13:54:30.103" v="3268" actId="20577"/>
        <pc:sldMkLst>
          <pc:docMk/>
          <pc:sldMk cId="4184196746" sldId="258"/>
        </pc:sldMkLst>
        <pc:spChg chg="mod">
          <ac:chgData name="Brooke McKinney" userId="533e0f770f88dc16" providerId="LiveId" clId="{13382BA3-0536-4088-9266-E7B0943385DA}" dt="2019-09-15T12:41:30.724" v="38" actId="313"/>
          <ac:spMkLst>
            <pc:docMk/>
            <pc:sldMk cId="4184196746" sldId="258"/>
            <ac:spMk id="2" creationId="{1F487D17-E27F-4E2F-B2A3-369C5B3BDF7C}"/>
          </ac:spMkLst>
        </pc:spChg>
        <pc:spChg chg="mod">
          <ac:chgData name="Brooke McKinney" userId="533e0f770f88dc16" providerId="LiveId" clId="{13382BA3-0536-4088-9266-E7B0943385DA}" dt="2019-09-15T13:54:30.103" v="3268" actId="20577"/>
          <ac:spMkLst>
            <pc:docMk/>
            <pc:sldMk cId="4184196746" sldId="258"/>
            <ac:spMk id="3" creationId="{73F1E03F-C992-4943-B89C-D0B54614046B}"/>
          </ac:spMkLst>
        </pc:spChg>
      </pc:sldChg>
      <pc:sldChg chg="addSp delSp modSp add modNotesTx">
        <pc:chgData name="Brooke McKinney" userId="533e0f770f88dc16" providerId="LiveId" clId="{13382BA3-0536-4088-9266-E7B0943385DA}" dt="2019-09-15T13:52:14.290" v="3258" actId="20577"/>
        <pc:sldMkLst>
          <pc:docMk/>
          <pc:sldMk cId="3897685042" sldId="259"/>
        </pc:sldMkLst>
        <pc:spChg chg="mod">
          <ac:chgData name="Brooke McKinney" userId="533e0f770f88dc16" providerId="LiveId" clId="{13382BA3-0536-4088-9266-E7B0943385DA}" dt="2019-09-15T13:31:51.299" v="1578" actId="1076"/>
          <ac:spMkLst>
            <pc:docMk/>
            <pc:sldMk cId="3897685042" sldId="259"/>
            <ac:spMk id="2" creationId="{F4F23CFB-6314-403D-9DD6-447F32FD172D}"/>
          </ac:spMkLst>
        </pc:spChg>
        <pc:spChg chg="add del">
          <ac:chgData name="Brooke McKinney" userId="533e0f770f88dc16" providerId="LiveId" clId="{13382BA3-0536-4088-9266-E7B0943385DA}" dt="2019-09-15T13:30:34.051" v="1575" actId="931"/>
          <ac:spMkLst>
            <pc:docMk/>
            <pc:sldMk cId="3897685042" sldId="259"/>
            <ac:spMk id="3" creationId="{00686E21-778C-4E40-BB06-569B42C14005}"/>
          </ac:spMkLst>
        </pc:spChg>
        <pc:spChg chg="mod">
          <ac:chgData name="Brooke McKinney" userId="533e0f770f88dc16" providerId="LiveId" clId="{13382BA3-0536-4088-9266-E7B0943385DA}" dt="2019-09-15T13:52:14.290" v="3258" actId="20577"/>
          <ac:spMkLst>
            <pc:docMk/>
            <pc:sldMk cId="3897685042" sldId="259"/>
            <ac:spMk id="4" creationId="{6359A264-3F7B-4A13-818C-AFF1AE447D12}"/>
          </ac:spMkLst>
        </pc:spChg>
        <pc:picChg chg="add del mod">
          <ac:chgData name="Brooke McKinney" userId="533e0f770f88dc16" providerId="LiveId" clId="{13382BA3-0536-4088-9266-E7B0943385DA}" dt="2019-09-15T13:30:25.250" v="1574" actId="931"/>
          <ac:picMkLst>
            <pc:docMk/>
            <pc:sldMk cId="3897685042" sldId="259"/>
            <ac:picMk id="6" creationId="{94B046B7-0271-4240-B11D-56CE7838A205}"/>
          </ac:picMkLst>
        </pc:picChg>
        <pc:picChg chg="add mod modCrop">
          <ac:chgData name="Brooke McKinney" userId="533e0f770f88dc16" providerId="LiveId" clId="{13382BA3-0536-4088-9266-E7B0943385DA}" dt="2019-09-15T13:32:52.482" v="1587" actId="732"/>
          <ac:picMkLst>
            <pc:docMk/>
            <pc:sldMk cId="3897685042" sldId="259"/>
            <ac:picMk id="8" creationId="{88D5AFC2-52AA-4CBD-9729-2DB413098038}"/>
          </ac:picMkLst>
        </pc:picChg>
      </pc:sldChg>
      <pc:sldChg chg="add del">
        <pc:chgData name="Brooke McKinney" userId="533e0f770f88dc16" providerId="LiveId" clId="{13382BA3-0536-4088-9266-E7B0943385DA}" dt="2019-09-15T13:52:43.075" v="3259" actId="2696"/>
        <pc:sldMkLst>
          <pc:docMk/>
          <pc:sldMk cId="1457425395" sldId="260"/>
        </pc:sldMkLst>
      </pc:sldChg>
      <pc:sldChg chg="modSp add modNotesTx">
        <pc:chgData name="Brooke McKinney" userId="533e0f770f88dc16" providerId="LiveId" clId="{13382BA3-0536-4088-9266-E7B0943385DA}" dt="2019-09-15T13:43:18.089" v="2412" actId="20577"/>
        <pc:sldMkLst>
          <pc:docMk/>
          <pc:sldMk cId="1002068913" sldId="261"/>
        </pc:sldMkLst>
        <pc:spChg chg="mod">
          <ac:chgData name="Brooke McKinney" userId="533e0f770f88dc16" providerId="LiveId" clId="{13382BA3-0536-4088-9266-E7B0943385DA}" dt="2019-09-15T13:37:14.038" v="1710" actId="20577"/>
          <ac:spMkLst>
            <pc:docMk/>
            <pc:sldMk cId="1002068913" sldId="261"/>
            <ac:spMk id="2" creationId="{D14AA616-9D70-4973-A88B-CA52EDC7E4C4}"/>
          </ac:spMkLst>
        </pc:spChg>
        <pc:spChg chg="mod">
          <ac:chgData name="Brooke McKinney" userId="533e0f770f88dc16" providerId="LiveId" clId="{13382BA3-0536-4088-9266-E7B0943385DA}" dt="2019-09-15T13:39:14.220" v="1979"/>
          <ac:spMkLst>
            <pc:docMk/>
            <pc:sldMk cId="1002068913" sldId="261"/>
            <ac:spMk id="3" creationId="{93C3B747-E169-4917-9821-533BDA07FF66}"/>
          </ac:spMkLst>
        </pc:spChg>
        <pc:spChg chg="mod">
          <ac:chgData name="Brooke McKinney" userId="533e0f770f88dc16" providerId="LiveId" clId="{13382BA3-0536-4088-9266-E7B0943385DA}" dt="2019-09-15T13:42:50.596" v="2317" actId="20577"/>
          <ac:spMkLst>
            <pc:docMk/>
            <pc:sldMk cId="1002068913" sldId="261"/>
            <ac:spMk id="4" creationId="{4995180F-C982-4E0E-967E-D19FED6386F8}"/>
          </ac:spMkLst>
        </pc:spChg>
      </pc:sldChg>
      <pc:sldChg chg="modSp add">
        <pc:chgData name="Brooke McKinney" userId="533e0f770f88dc16" providerId="LiveId" clId="{13382BA3-0536-4088-9266-E7B0943385DA}" dt="2019-09-15T13:48:41.975" v="2797" actId="20577"/>
        <pc:sldMkLst>
          <pc:docMk/>
          <pc:sldMk cId="4076331278" sldId="262"/>
        </pc:sldMkLst>
        <pc:spChg chg="mod">
          <ac:chgData name="Brooke McKinney" userId="533e0f770f88dc16" providerId="LiveId" clId="{13382BA3-0536-4088-9266-E7B0943385DA}" dt="2019-09-15T13:44:14.748" v="2437" actId="20577"/>
          <ac:spMkLst>
            <pc:docMk/>
            <pc:sldMk cId="4076331278" sldId="262"/>
            <ac:spMk id="2" creationId="{6E2EF8FA-CA89-4F01-A8A2-F7A2DF98673D}"/>
          </ac:spMkLst>
        </pc:spChg>
        <pc:spChg chg="mod">
          <ac:chgData name="Brooke McKinney" userId="533e0f770f88dc16" providerId="LiveId" clId="{13382BA3-0536-4088-9266-E7B0943385DA}" dt="2019-09-15T13:48:41.975" v="2797" actId="20577"/>
          <ac:spMkLst>
            <pc:docMk/>
            <pc:sldMk cId="4076331278" sldId="262"/>
            <ac:spMk id="3" creationId="{29C0ED55-366B-4618-BFED-CE6FAFA02647}"/>
          </ac:spMkLst>
        </pc:spChg>
      </pc:sldChg>
      <pc:sldChg chg="modSp add">
        <pc:chgData name="Brooke McKinney" userId="533e0f770f88dc16" providerId="LiveId" clId="{13382BA3-0536-4088-9266-E7B0943385DA}" dt="2019-09-15T13:50:51.129" v="3128" actId="20577"/>
        <pc:sldMkLst>
          <pc:docMk/>
          <pc:sldMk cId="3254161073" sldId="263"/>
        </pc:sldMkLst>
        <pc:spChg chg="mod">
          <ac:chgData name="Brooke McKinney" userId="533e0f770f88dc16" providerId="LiveId" clId="{13382BA3-0536-4088-9266-E7B0943385DA}" dt="2019-09-15T13:44:32.726" v="2456" actId="20577"/>
          <ac:spMkLst>
            <pc:docMk/>
            <pc:sldMk cId="3254161073" sldId="263"/>
            <ac:spMk id="2" creationId="{68E1B16F-8A8B-47B7-95D8-88E209E8CD03}"/>
          </ac:spMkLst>
        </pc:spChg>
        <pc:spChg chg="mod">
          <ac:chgData name="Brooke McKinney" userId="533e0f770f88dc16" providerId="LiveId" clId="{13382BA3-0536-4088-9266-E7B0943385DA}" dt="2019-09-15T13:50:51.129" v="3128" actId="20577"/>
          <ac:spMkLst>
            <pc:docMk/>
            <pc:sldMk cId="3254161073" sldId="263"/>
            <ac:spMk id="3" creationId="{C013EA2A-20F0-4036-B595-07251227B3AB}"/>
          </ac:spMkLst>
        </pc:spChg>
      </pc:sldChg>
      <pc:sldChg chg="modSp add del">
        <pc:chgData name="Brooke McKinney" userId="533e0f770f88dc16" providerId="LiveId" clId="{13382BA3-0536-4088-9266-E7B0943385DA}" dt="2019-09-15T13:45:11.394" v="2472"/>
        <pc:sldMkLst>
          <pc:docMk/>
          <pc:sldMk cId="2378148363" sldId="264"/>
        </pc:sldMkLst>
        <pc:spChg chg="mod">
          <ac:chgData name="Brooke McKinney" userId="533e0f770f88dc16" providerId="LiveId" clId="{13382BA3-0536-4088-9266-E7B0943385DA}" dt="2019-09-15T13:45:10.822" v="2471" actId="20577"/>
          <ac:spMkLst>
            <pc:docMk/>
            <pc:sldMk cId="2378148363" sldId="264"/>
            <ac:spMk id="2" creationId="{2E88E1E9-080C-4169-BFF0-A6A030C53035}"/>
          </ac:spMkLst>
        </pc:spChg>
      </pc:sldChg>
      <pc:sldChg chg="modSp add">
        <pc:chgData name="Brooke McKinney" userId="533e0f770f88dc16" providerId="LiveId" clId="{13382BA3-0536-4088-9266-E7B0943385DA}" dt="2019-09-15T13:51:04.574" v="3130" actId="1076"/>
        <pc:sldMkLst>
          <pc:docMk/>
          <pc:sldMk cId="2599204398" sldId="264"/>
        </pc:sldMkLst>
        <pc:spChg chg="mod">
          <ac:chgData name="Brooke McKinney" userId="533e0f770f88dc16" providerId="LiveId" clId="{13382BA3-0536-4088-9266-E7B0943385DA}" dt="2019-09-15T13:51:04.574" v="3130" actId="1076"/>
          <ac:spMkLst>
            <pc:docMk/>
            <pc:sldMk cId="2599204398" sldId="264"/>
            <ac:spMk id="2" creationId="{5DC4C6E8-E0FC-4F88-8A5B-DA7B906B4D07}"/>
          </ac:spMkLst>
        </pc:spChg>
        <pc:spChg chg="mod">
          <ac:chgData name="Brooke McKinney" userId="533e0f770f88dc16" providerId="LiveId" clId="{13382BA3-0536-4088-9266-E7B0943385DA}" dt="2019-09-15T13:51:04.574" v="3130" actId="1076"/>
          <ac:spMkLst>
            <pc:docMk/>
            <pc:sldMk cId="2599204398" sldId="264"/>
            <ac:spMk id="3" creationId="{12061BA3-C0DD-4990-9EA1-825DBF6594D0}"/>
          </ac:spMkLst>
        </pc:spChg>
      </pc:sldChg>
      <pc:sldChg chg="add del">
        <pc:chgData name="Brooke McKinney" userId="533e0f770f88dc16" providerId="LiveId" clId="{13382BA3-0536-4088-9266-E7B0943385DA}" dt="2019-09-15T13:45:13.337" v="2474" actId="2696"/>
        <pc:sldMkLst>
          <pc:docMk/>
          <pc:sldMk cId="3585054337"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7BEE7-6FAB-4AE8-A734-7640767145BC}"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0D83-131B-4942-96C7-D37740A73791}" type="slidenum">
              <a:rPr lang="en-US" smtClean="0"/>
              <a:t>‹#›</a:t>
            </a:fld>
            <a:endParaRPr lang="en-US"/>
          </a:p>
        </p:txBody>
      </p:sp>
    </p:spTree>
    <p:extLst>
      <p:ext uri="{BB962C8B-B14F-4D97-AF65-F5344CB8AC3E}">
        <p14:creationId xmlns:p14="http://schemas.microsoft.com/office/powerpoint/2010/main" val="201481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make it convenient to the customer and allow the business keep in line with their goals as a company: need to stay competitive but also want to keep the family feel and love talking to their customers to create lasting bonds.</a:t>
            </a:r>
          </a:p>
        </p:txBody>
      </p:sp>
      <p:sp>
        <p:nvSpPr>
          <p:cNvPr id="4" name="Slide Number Placeholder 3"/>
          <p:cNvSpPr>
            <a:spLocks noGrp="1"/>
          </p:cNvSpPr>
          <p:nvPr>
            <p:ph type="sldNum" sz="quarter" idx="5"/>
          </p:nvPr>
        </p:nvSpPr>
        <p:spPr/>
        <p:txBody>
          <a:bodyPr/>
          <a:lstStyle/>
          <a:p>
            <a:fld id="{B2E00D83-131B-4942-96C7-D37740A73791}" type="slidenum">
              <a:rPr lang="en-US" smtClean="0"/>
              <a:t>3</a:t>
            </a:fld>
            <a:endParaRPr lang="en-US"/>
          </a:p>
        </p:txBody>
      </p:sp>
    </p:spTree>
    <p:extLst>
      <p:ext uri="{BB962C8B-B14F-4D97-AF65-F5344CB8AC3E}">
        <p14:creationId xmlns:p14="http://schemas.microsoft.com/office/powerpoint/2010/main" val="168284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mention the color in the website we may also mention that it also feels very just buy stuff and leave. Garlic Press’s webpage is very inviting and shows its history, we would like to add to that but allow them to grow and keep up with their competitor while still keeping their values</a:t>
            </a:r>
          </a:p>
        </p:txBody>
      </p:sp>
      <p:sp>
        <p:nvSpPr>
          <p:cNvPr id="4" name="Slide Number Placeholder 3"/>
          <p:cNvSpPr>
            <a:spLocks noGrp="1"/>
          </p:cNvSpPr>
          <p:nvPr>
            <p:ph type="sldNum" sz="quarter" idx="5"/>
          </p:nvPr>
        </p:nvSpPr>
        <p:spPr/>
        <p:txBody>
          <a:bodyPr/>
          <a:lstStyle/>
          <a:p>
            <a:fld id="{B2E00D83-131B-4942-96C7-D37740A73791}" type="slidenum">
              <a:rPr lang="en-US" smtClean="0"/>
              <a:t>4</a:t>
            </a:fld>
            <a:endParaRPr lang="en-US"/>
          </a:p>
        </p:txBody>
      </p:sp>
    </p:spTree>
    <p:extLst>
      <p:ext uri="{BB962C8B-B14F-4D97-AF65-F5344CB8AC3E}">
        <p14:creationId xmlns:p14="http://schemas.microsoft.com/office/powerpoint/2010/main" val="4084100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hand quantities ensures that nothing is promised to a customer that is not in stock</a:t>
            </a:r>
          </a:p>
          <a:p>
            <a:r>
              <a:rPr lang="en-US" dirty="0"/>
              <a:t>--Is pay instore or pay online preferable?</a:t>
            </a:r>
          </a:p>
          <a:p>
            <a:r>
              <a:rPr lang="en-US" dirty="0"/>
              <a:t>If their POS sale system adjusts inventory they may work together.</a:t>
            </a:r>
          </a:p>
        </p:txBody>
      </p:sp>
      <p:sp>
        <p:nvSpPr>
          <p:cNvPr id="4" name="Slide Number Placeholder 3"/>
          <p:cNvSpPr>
            <a:spLocks noGrp="1"/>
          </p:cNvSpPr>
          <p:nvPr>
            <p:ph type="sldNum" sz="quarter" idx="5"/>
          </p:nvPr>
        </p:nvSpPr>
        <p:spPr/>
        <p:txBody>
          <a:bodyPr/>
          <a:lstStyle/>
          <a:p>
            <a:fld id="{B2E00D83-131B-4942-96C7-D37740A73791}" type="slidenum">
              <a:rPr lang="en-US" smtClean="0"/>
              <a:t>5</a:t>
            </a:fld>
            <a:endParaRPr lang="en-US"/>
          </a:p>
        </p:txBody>
      </p:sp>
    </p:spTree>
    <p:extLst>
      <p:ext uri="{BB962C8B-B14F-4D97-AF65-F5344CB8AC3E}">
        <p14:creationId xmlns:p14="http://schemas.microsoft.com/office/powerpoint/2010/main" val="3737276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E00D83-131B-4942-96C7-D37740A73791}" type="slidenum">
              <a:rPr lang="en-US" smtClean="0"/>
              <a:t>7</a:t>
            </a:fld>
            <a:endParaRPr lang="en-US"/>
          </a:p>
        </p:txBody>
      </p:sp>
    </p:spTree>
    <p:extLst>
      <p:ext uri="{BB962C8B-B14F-4D97-AF65-F5344CB8AC3E}">
        <p14:creationId xmlns:p14="http://schemas.microsoft.com/office/powerpoint/2010/main" val="978327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DB53-DC3F-415D-AC38-BCEA0A709126}"/>
              </a:ext>
            </a:extLst>
          </p:cNvPr>
          <p:cNvSpPr>
            <a:spLocks noGrp="1"/>
          </p:cNvSpPr>
          <p:nvPr>
            <p:ph type="ctrTitle"/>
          </p:nvPr>
        </p:nvSpPr>
        <p:spPr/>
        <p:txBody>
          <a:bodyPr/>
          <a:lstStyle/>
          <a:p>
            <a:r>
              <a:rPr lang="en-US" dirty="0"/>
              <a:t>Online Ordering System for Garlic Press</a:t>
            </a:r>
          </a:p>
        </p:txBody>
      </p:sp>
      <p:sp>
        <p:nvSpPr>
          <p:cNvPr id="3" name="Subtitle 2">
            <a:extLst>
              <a:ext uri="{FF2B5EF4-FFF2-40B4-BE49-F238E27FC236}">
                <a16:creationId xmlns:a16="http://schemas.microsoft.com/office/drawing/2014/main" id="{8F4F3DB0-A891-499D-B996-D6D6AD81714B}"/>
              </a:ext>
            </a:extLst>
          </p:cNvPr>
          <p:cNvSpPr>
            <a:spLocks noGrp="1"/>
          </p:cNvSpPr>
          <p:nvPr>
            <p:ph type="subTitle" idx="1"/>
          </p:nvPr>
        </p:nvSpPr>
        <p:spPr/>
        <p:txBody>
          <a:bodyPr>
            <a:normAutofit/>
          </a:bodyPr>
          <a:lstStyle/>
          <a:p>
            <a:r>
              <a:rPr lang="en-US" dirty="0"/>
              <a:t>Developed by: Teddy </a:t>
            </a:r>
            <a:r>
              <a:rPr lang="en-US" dirty="0" err="1"/>
              <a:t>Mallers</a:t>
            </a:r>
            <a:r>
              <a:rPr lang="en-US" dirty="0"/>
              <a:t>, Brooke McKinney, and Michael Lyman</a:t>
            </a:r>
          </a:p>
        </p:txBody>
      </p:sp>
    </p:spTree>
    <p:extLst>
      <p:ext uri="{BB962C8B-B14F-4D97-AF65-F5344CB8AC3E}">
        <p14:creationId xmlns:p14="http://schemas.microsoft.com/office/powerpoint/2010/main" val="62593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F330-0C94-44E3-AE9C-237F9F1D6F15}"/>
              </a:ext>
            </a:extLst>
          </p:cNvPr>
          <p:cNvSpPr>
            <a:spLocks noGrp="1"/>
          </p:cNvSpPr>
          <p:nvPr>
            <p:ph type="title"/>
          </p:nvPr>
        </p:nvSpPr>
        <p:spPr/>
        <p:txBody>
          <a:bodyPr/>
          <a:lstStyle/>
          <a:p>
            <a:r>
              <a:rPr lang="en-US" dirty="0"/>
              <a:t>Personnel</a:t>
            </a:r>
          </a:p>
        </p:txBody>
      </p:sp>
      <p:sp>
        <p:nvSpPr>
          <p:cNvPr id="3" name="Content Placeholder 2">
            <a:extLst>
              <a:ext uri="{FF2B5EF4-FFF2-40B4-BE49-F238E27FC236}">
                <a16:creationId xmlns:a16="http://schemas.microsoft.com/office/drawing/2014/main" id="{8DDCCBFB-1512-4629-9EBA-40BC624717DF}"/>
              </a:ext>
            </a:extLst>
          </p:cNvPr>
          <p:cNvSpPr>
            <a:spLocks noGrp="1"/>
          </p:cNvSpPr>
          <p:nvPr>
            <p:ph idx="1"/>
          </p:nvPr>
        </p:nvSpPr>
        <p:spPr/>
        <p:txBody>
          <a:bodyPr/>
          <a:lstStyle/>
          <a:p>
            <a:r>
              <a:rPr lang="en-US" dirty="0"/>
              <a:t>Team Lead: Teddy </a:t>
            </a:r>
            <a:r>
              <a:rPr lang="en-US" dirty="0" err="1"/>
              <a:t>Mallers</a:t>
            </a:r>
            <a:endParaRPr lang="en-US" dirty="0"/>
          </a:p>
          <a:p>
            <a:r>
              <a:rPr lang="en-US" dirty="0"/>
              <a:t>Point of Contact for GP: Sarah McManus</a:t>
            </a:r>
          </a:p>
          <a:p>
            <a:r>
              <a:rPr lang="en-US" dirty="0"/>
              <a:t>Web Designer: Michael Lyman</a:t>
            </a:r>
          </a:p>
          <a:p>
            <a:r>
              <a:rPr lang="en-US" dirty="0"/>
              <a:t>Subject Matter Expert/ BOPIS: Brooke McKinney</a:t>
            </a:r>
          </a:p>
        </p:txBody>
      </p:sp>
    </p:spTree>
    <p:extLst>
      <p:ext uri="{BB962C8B-B14F-4D97-AF65-F5344CB8AC3E}">
        <p14:creationId xmlns:p14="http://schemas.microsoft.com/office/powerpoint/2010/main" val="19416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7D17-E27F-4E2F-B2A3-369C5B3BDF7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3F1E03F-C992-4943-B89C-D0B54614046B}"/>
              </a:ext>
            </a:extLst>
          </p:cNvPr>
          <p:cNvSpPr>
            <a:spLocks noGrp="1"/>
          </p:cNvSpPr>
          <p:nvPr>
            <p:ph idx="1"/>
          </p:nvPr>
        </p:nvSpPr>
        <p:spPr>
          <a:xfrm>
            <a:off x="1311730" y="2556932"/>
            <a:ext cx="9601196" cy="3318936"/>
          </a:xfrm>
        </p:spPr>
        <p:txBody>
          <a:bodyPr/>
          <a:lstStyle/>
          <a:p>
            <a:r>
              <a:rPr lang="en-US" dirty="0"/>
              <a:t>Ordering large quantities must be done over phone call or in person.</a:t>
            </a:r>
          </a:p>
          <a:p>
            <a:r>
              <a:rPr lang="en-US" dirty="0"/>
              <a:t>A lot of businesses have online ordering for ease of customer use</a:t>
            </a:r>
          </a:p>
          <a:p>
            <a:r>
              <a:rPr lang="en-US" dirty="0"/>
              <a:t>People who have busy schedules would be allowed to order online and pick up in store</a:t>
            </a:r>
          </a:p>
          <a:p>
            <a:r>
              <a:rPr lang="en-US" dirty="0"/>
              <a:t>The website would still try to encourage face to </a:t>
            </a:r>
            <a:r>
              <a:rPr lang="en-US"/>
              <a:t>face ordering </a:t>
            </a:r>
            <a:r>
              <a:rPr lang="en-US" dirty="0"/>
              <a:t>and phone calls but allow the option for ordering</a:t>
            </a:r>
          </a:p>
        </p:txBody>
      </p:sp>
    </p:spTree>
    <p:extLst>
      <p:ext uri="{BB962C8B-B14F-4D97-AF65-F5344CB8AC3E}">
        <p14:creationId xmlns:p14="http://schemas.microsoft.com/office/powerpoint/2010/main" val="418419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3CFB-6314-403D-9DD6-447F32FD172D}"/>
              </a:ext>
            </a:extLst>
          </p:cNvPr>
          <p:cNvSpPr>
            <a:spLocks noGrp="1"/>
          </p:cNvSpPr>
          <p:nvPr>
            <p:ph type="title"/>
          </p:nvPr>
        </p:nvSpPr>
        <p:spPr>
          <a:xfrm>
            <a:off x="1295399" y="939800"/>
            <a:ext cx="6241816" cy="1371600"/>
          </a:xfrm>
        </p:spPr>
        <p:txBody>
          <a:bodyPr/>
          <a:lstStyle/>
          <a:p>
            <a:r>
              <a:rPr lang="en-US" dirty="0"/>
              <a:t>The Competition: Donny B’s</a:t>
            </a:r>
          </a:p>
        </p:txBody>
      </p:sp>
      <p:pic>
        <p:nvPicPr>
          <p:cNvPr id="8" name="Picture Placeholder 7">
            <a:extLst>
              <a:ext uri="{FF2B5EF4-FFF2-40B4-BE49-F238E27FC236}">
                <a16:creationId xmlns:a16="http://schemas.microsoft.com/office/drawing/2014/main" id="{88D5AFC2-52AA-4CBD-9729-2DB413098038}"/>
              </a:ext>
            </a:extLst>
          </p:cNvPr>
          <p:cNvPicPr>
            <a:picLocks noGrp="1" noChangeAspect="1"/>
          </p:cNvPicPr>
          <p:nvPr>
            <p:ph type="pic" idx="1"/>
          </p:nvPr>
        </p:nvPicPr>
        <p:blipFill rotWithShape="1">
          <a:blip r:embed="rId3"/>
          <a:srcRect l="415" t="4732" r="-415" b="60914"/>
          <a:stretch/>
        </p:blipFill>
        <p:spPr>
          <a:xfrm>
            <a:off x="8094831" y="939800"/>
            <a:ext cx="3063347" cy="4876800"/>
          </a:xfrm>
        </p:spPr>
      </p:pic>
      <p:sp>
        <p:nvSpPr>
          <p:cNvPr id="4" name="Text Placeholder 3">
            <a:extLst>
              <a:ext uri="{FF2B5EF4-FFF2-40B4-BE49-F238E27FC236}">
                <a16:creationId xmlns:a16="http://schemas.microsoft.com/office/drawing/2014/main" id="{6359A264-3F7B-4A13-818C-AFF1AE447D12}"/>
              </a:ext>
            </a:extLst>
          </p:cNvPr>
          <p:cNvSpPr>
            <a:spLocks noGrp="1"/>
          </p:cNvSpPr>
          <p:nvPr>
            <p:ph type="body" sz="half" idx="2"/>
          </p:nvPr>
        </p:nvSpPr>
        <p:spPr>
          <a:xfrm>
            <a:off x="1295399" y="2730500"/>
            <a:ext cx="5257801" cy="2353732"/>
          </a:xfrm>
        </p:spPr>
        <p:txBody>
          <a:bodyPr/>
          <a:lstStyle/>
          <a:p>
            <a:pPr marL="285750" indent="-285750" algn="l">
              <a:buFont typeface="Arial" panose="020B0604020202020204" pitchFamily="34" charset="0"/>
              <a:buChar char="•"/>
            </a:pPr>
            <a:r>
              <a:rPr lang="en-US" dirty="0"/>
              <a:t>Has a delivery and pick up ordering system</a:t>
            </a:r>
          </a:p>
          <a:p>
            <a:pPr marL="285750" indent="-285750" algn="l">
              <a:buFont typeface="Arial" panose="020B0604020202020204" pitchFamily="34" charset="0"/>
              <a:buChar char="•"/>
            </a:pPr>
            <a:r>
              <a:rPr lang="en-US" dirty="0"/>
              <a:t>Only offers popcorn</a:t>
            </a:r>
          </a:p>
          <a:p>
            <a:pPr marL="285750" indent="-285750" algn="l">
              <a:buFont typeface="Arial" panose="020B0604020202020204" pitchFamily="34" charset="0"/>
              <a:buChar char="•"/>
            </a:pPr>
            <a:r>
              <a:rPr lang="en-US" dirty="0"/>
              <a:t>Website is very colorful</a:t>
            </a:r>
          </a:p>
          <a:p>
            <a:pPr marL="285750" indent="-285750" algn="l">
              <a:buFont typeface="Arial" panose="020B0604020202020204" pitchFamily="34" charset="0"/>
              <a:buChar char="•"/>
            </a:pPr>
            <a:r>
              <a:rPr lang="en-US" dirty="0"/>
              <a:t>Purely interested in sales</a:t>
            </a:r>
          </a:p>
          <a:p>
            <a:pPr algn="l"/>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89768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616-9D70-4973-A88B-CA52EDC7E4C4}"/>
              </a:ext>
            </a:extLst>
          </p:cNvPr>
          <p:cNvSpPr>
            <a:spLocks noGrp="1"/>
          </p:cNvSpPr>
          <p:nvPr>
            <p:ph type="title"/>
          </p:nvPr>
        </p:nvSpPr>
        <p:spPr/>
        <p:txBody>
          <a:bodyPr/>
          <a:lstStyle/>
          <a:p>
            <a:r>
              <a:rPr lang="en-US" dirty="0"/>
              <a:t>The Idea and Implementation</a:t>
            </a:r>
          </a:p>
        </p:txBody>
      </p:sp>
      <p:sp>
        <p:nvSpPr>
          <p:cNvPr id="3" name="Content Placeholder 2">
            <a:extLst>
              <a:ext uri="{FF2B5EF4-FFF2-40B4-BE49-F238E27FC236}">
                <a16:creationId xmlns:a16="http://schemas.microsoft.com/office/drawing/2014/main" id="{93C3B747-E169-4917-9821-533BDA07FF66}"/>
              </a:ext>
            </a:extLst>
          </p:cNvPr>
          <p:cNvSpPr>
            <a:spLocks noGrp="1"/>
          </p:cNvSpPr>
          <p:nvPr>
            <p:ph sz="half" idx="1"/>
          </p:nvPr>
        </p:nvSpPr>
        <p:spPr/>
        <p:txBody>
          <a:bodyPr/>
          <a:lstStyle/>
          <a:p>
            <a:r>
              <a:rPr lang="en-US" dirty="0"/>
              <a:t>Online ordering system for fudge and popcorn</a:t>
            </a:r>
          </a:p>
          <a:p>
            <a:r>
              <a:rPr lang="en-US" dirty="0"/>
              <a:t>Customers can see flavor options to choose what they would like</a:t>
            </a:r>
          </a:p>
          <a:p>
            <a:r>
              <a:rPr lang="en-US" dirty="0"/>
              <a:t>Garlic Press receives the order and notifies customer once it has been filled</a:t>
            </a:r>
          </a:p>
        </p:txBody>
      </p:sp>
      <p:sp>
        <p:nvSpPr>
          <p:cNvPr id="4" name="Content Placeholder 3">
            <a:extLst>
              <a:ext uri="{FF2B5EF4-FFF2-40B4-BE49-F238E27FC236}">
                <a16:creationId xmlns:a16="http://schemas.microsoft.com/office/drawing/2014/main" id="{4995180F-C982-4E0E-967E-D19FED6386F8}"/>
              </a:ext>
            </a:extLst>
          </p:cNvPr>
          <p:cNvSpPr>
            <a:spLocks noGrp="1"/>
          </p:cNvSpPr>
          <p:nvPr>
            <p:ph sz="half" idx="2"/>
          </p:nvPr>
        </p:nvSpPr>
        <p:spPr/>
        <p:txBody>
          <a:bodyPr/>
          <a:lstStyle/>
          <a:p>
            <a:r>
              <a:rPr lang="en-US" dirty="0"/>
              <a:t>Work within existing web page</a:t>
            </a:r>
          </a:p>
          <a:p>
            <a:r>
              <a:rPr lang="en-US" dirty="0"/>
              <a:t>Would need to have on hand quantities updated </a:t>
            </a:r>
          </a:p>
          <a:p>
            <a:r>
              <a:rPr lang="en-US" dirty="0"/>
              <a:t>Customers provide contact information for order notification</a:t>
            </a:r>
          </a:p>
        </p:txBody>
      </p:sp>
    </p:spTree>
    <p:extLst>
      <p:ext uri="{BB962C8B-B14F-4D97-AF65-F5344CB8AC3E}">
        <p14:creationId xmlns:p14="http://schemas.microsoft.com/office/powerpoint/2010/main" val="100206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F8FA-CA89-4F01-A8A2-F7A2DF98673D}"/>
              </a:ext>
            </a:extLst>
          </p:cNvPr>
          <p:cNvSpPr>
            <a:spLocks noGrp="1"/>
          </p:cNvSpPr>
          <p:nvPr>
            <p:ph type="title"/>
          </p:nvPr>
        </p:nvSpPr>
        <p:spPr/>
        <p:txBody>
          <a:bodyPr/>
          <a:lstStyle/>
          <a:p>
            <a:r>
              <a:rPr lang="en-US" dirty="0"/>
              <a:t>Customer Interface</a:t>
            </a:r>
          </a:p>
        </p:txBody>
      </p:sp>
      <p:sp>
        <p:nvSpPr>
          <p:cNvPr id="3" name="Content Placeholder 2">
            <a:extLst>
              <a:ext uri="{FF2B5EF4-FFF2-40B4-BE49-F238E27FC236}">
                <a16:creationId xmlns:a16="http://schemas.microsoft.com/office/drawing/2014/main" id="{29C0ED55-366B-4618-BFED-CE6FAFA02647}"/>
              </a:ext>
            </a:extLst>
          </p:cNvPr>
          <p:cNvSpPr>
            <a:spLocks noGrp="1"/>
          </p:cNvSpPr>
          <p:nvPr>
            <p:ph idx="1"/>
          </p:nvPr>
        </p:nvSpPr>
        <p:spPr/>
        <p:txBody>
          <a:bodyPr/>
          <a:lstStyle/>
          <a:p>
            <a:r>
              <a:rPr lang="en-US" dirty="0"/>
              <a:t>Button/ link on the flavors page directs customer to order screen to begin process</a:t>
            </a:r>
          </a:p>
          <a:p>
            <a:r>
              <a:rPr lang="en-US" dirty="0"/>
              <a:t>Customer makes selections</a:t>
            </a:r>
          </a:p>
          <a:p>
            <a:r>
              <a:rPr lang="en-US" dirty="0"/>
              <a:t>Inputs contact information</a:t>
            </a:r>
          </a:p>
          <a:p>
            <a:r>
              <a:rPr lang="en-US" dirty="0"/>
              <a:t>Submits order</a:t>
            </a:r>
          </a:p>
        </p:txBody>
      </p:sp>
    </p:spTree>
    <p:extLst>
      <p:ext uri="{BB962C8B-B14F-4D97-AF65-F5344CB8AC3E}">
        <p14:creationId xmlns:p14="http://schemas.microsoft.com/office/powerpoint/2010/main" val="407633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B16F-8A8B-47B7-95D8-88E209E8CD03}"/>
              </a:ext>
            </a:extLst>
          </p:cNvPr>
          <p:cNvSpPr>
            <a:spLocks noGrp="1"/>
          </p:cNvSpPr>
          <p:nvPr>
            <p:ph type="title"/>
          </p:nvPr>
        </p:nvSpPr>
        <p:spPr/>
        <p:txBody>
          <a:bodyPr/>
          <a:lstStyle/>
          <a:p>
            <a:r>
              <a:rPr lang="en-US" dirty="0"/>
              <a:t>Business Interface</a:t>
            </a:r>
          </a:p>
        </p:txBody>
      </p:sp>
      <p:sp>
        <p:nvSpPr>
          <p:cNvPr id="3" name="Content Placeholder 2">
            <a:extLst>
              <a:ext uri="{FF2B5EF4-FFF2-40B4-BE49-F238E27FC236}">
                <a16:creationId xmlns:a16="http://schemas.microsoft.com/office/drawing/2014/main" id="{C013EA2A-20F0-4036-B595-07251227B3AB}"/>
              </a:ext>
            </a:extLst>
          </p:cNvPr>
          <p:cNvSpPr>
            <a:spLocks noGrp="1"/>
          </p:cNvSpPr>
          <p:nvPr>
            <p:ph idx="1"/>
          </p:nvPr>
        </p:nvSpPr>
        <p:spPr/>
        <p:txBody>
          <a:bodyPr/>
          <a:lstStyle/>
          <a:p>
            <a:r>
              <a:rPr lang="en-US" dirty="0"/>
              <a:t>Inventory count for popcorn and fudge is adjusted, flavor options can be added or removed to reflect</a:t>
            </a:r>
          </a:p>
          <a:p>
            <a:r>
              <a:rPr lang="en-US" dirty="0"/>
              <a:t>Garlic Press receives email with customer’s order</a:t>
            </a:r>
          </a:p>
          <a:p>
            <a:r>
              <a:rPr lang="en-US" dirty="0"/>
              <a:t>Order is filled and the customer is notified</a:t>
            </a:r>
          </a:p>
          <a:p>
            <a:r>
              <a:rPr lang="en-US" dirty="0"/>
              <a:t>Customer arrives for pickup and payment is processed in person</a:t>
            </a:r>
          </a:p>
        </p:txBody>
      </p:sp>
    </p:spTree>
    <p:extLst>
      <p:ext uri="{BB962C8B-B14F-4D97-AF65-F5344CB8AC3E}">
        <p14:creationId xmlns:p14="http://schemas.microsoft.com/office/powerpoint/2010/main" val="325416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C6E8-E0FC-4F88-8A5B-DA7B906B4D07}"/>
              </a:ext>
            </a:extLst>
          </p:cNvPr>
          <p:cNvSpPr>
            <a:spLocks noGrp="1"/>
          </p:cNvSpPr>
          <p:nvPr>
            <p:ph type="title"/>
          </p:nvPr>
        </p:nvSpPr>
        <p:spPr>
          <a:xfrm>
            <a:off x="1303868" y="1954627"/>
            <a:ext cx="9592732" cy="2161988"/>
          </a:xfrm>
        </p:spPr>
        <p:txBody>
          <a:bodyPr>
            <a:normAutofit/>
          </a:bodyPr>
          <a:lstStyle/>
          <a:p>
            <a:r>
              <a:rPr lang="en-US" sz="6000" b="1" dirty="0"/>
              <a:t>Questions?</a:t>
            </a:r>
          </a:p>
        </p:txBody>
      </p:sp>
      <p:sp>
        <p:nvSpPr>
          <p:cNvPr id="3" name="Text Placeholder 2">
            <a:extLst>
              <a:ext uri="{FF2B5EF4-FFF2-40B4-BE49-F238E27FC236}">
                <a16:creationId xmlns:a16="http://schemas.microsoft.com/office/drawing/2014/main" id="{12061BA3-C0DD-4990-9EA1-825DBF6594D0}"/>
              </a:ext>
            </a:extLst>
          </p:cNvPr>
          <p:cNvSpPr>
            <a:spLocks noGrp="1"/>
          </p:cNvSpPr>
          <p:nvPr>
            <p:ph type="body" idx="1"/>
          </p:nvPr>
        </p:nvSpPr>
        <p:spPr>
          <a:xfrm>
            <a:off x="1303868" y="3937000"/>
            <a:ext cx="9592732" cy="1532467"/>
          </a:xfrm>
        </p:spPr>
        <p:txBody>
          <a:bodyPr/>
          <a:lstStyle/>
          <a:p>
            <a:r>
              <a:rPr lang="en-US" dirty="0"/>
              <a:t>Thank you for taking the time to listen to our proposal</a:t>
            </a:r>
          </a:p>
        </p:txBody>
      </p:sp>
    </p:spTree>
    <p:extLst>
      <p:ext uri="{BB962C8B-B14F-4D97-AF65-F5344CB8AC3E}">
        <p14:creationId xmlns:p14="http://schemas.microsoft.com/office/powerpoint/2010/main" val="25992043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416</Words>
  <Application>Microsoft Office PowerPoint</Application>
  <PresentationFormat>Widescreen</PresentationFormat>
  <Paragraphs>45</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Online Ordering System for Garlic Press</vt:lpstr>
      <vt:lpstr>Personnel</vt:lpstr>
      <vt:lpstr>The “Problem”</vt:lpstr>
      <vt:lpstr>The Competition: Donny B’s</vt:lpstr>
      <vt:lpstr>The Idea and Implementation</vt:lpstr>
      <vt:lpstr>Customer Interface</vt:lpstr>
      <vt:lpstr>Business Interface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Ordering System for Garlic Press</dc:title>
  <dc:creator>Brooke McKinney</dc:creator>
  <cp:lastModifiedBy>Brooke McKinney</cp:lastModifiedBy>
  <cp:revision>1</cp:revision>
  <dcterms:created xsi:type="dcterms:W3CDTF">2019-09-15T12:36:49Z</dcterms:created>
  <dcterms:modified xsi:type="dcterms:W3CDTF">2019-09-15T13:54:35Z</dcterms:modified>
</cp:coreProperties>
</file>