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311" r:id="rId28"/>
    <p:sldId id="283" r:id="rId29"/>
    <p:sldId id="291" r:id="rId30"/>
    <p:sldId id="292" r:id="rId31"/>
    <p:sldId id="293" r:id="rId32"/>
    <p:sldId id="294" r:id="rId33"/>
    <p:sldId id="301" r:id="rId34"/>
    <p:sldId id="295" r:id="rId35"/>
    <p:sldId id="296" r:id="rId36"/>
    <p:sldId id="333" r:id="rId37"/>
    <p:sldId id="297" r:id="rId38"/>
    <p:sldId id="298" r:id="rId39"/>
    <p:sldId id="312" r:id="rId40"/>
    <p:sldId id="299" r:id="rId41"/>
    <p:sldId id="302" r:id="rId42"/>
    <p:sldId id="303" r:id="rId43"/>
    <p:sldId id="304" r:id="rId44"/>
    <p:sldId id="305" r:id="rId45"/>
    <p:sldId id="306" r:id="rId46"/>
    <p:sldId id="307" r:id="rId47"/>
    <p:sldId id="313" r:id="rId48"/>
    <p:sldId id="286" r:id="rId49"/>
    <p:sldId id="308" r:id="rId50"/>
    <p:sldId id="309" r:id="rId51"/>
    <p:sldId id="314" r:id="rId52"/>
    <p:sldId id="310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34" r:id="rId68"/>
    <p:sldId id="330" r:id="rId69"/>
    <p:sldId id="329" r:id="rId70"/>
    <p:sldId id="331" r:id="rId71"/>
    <p:sldId id="332" r:id="rId72"/>
    <p:sldId id="33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/>
    <p:restoredTop sz="94719"/>
  </p:normalViewPr>
  <p:slideViewPr>
    <p:cSldViewPr snapToGrid="0">
      <p:cViewPr varScale="1">
        <p:scale>
          <a:sx n="119" d="100"/>
          <a:sy n="119" d="100"/>
        </p:scale>
        <p:origin x="23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3CDC-3C2B-C842-B69B-3F92BFC4BC92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114C4-902B-4541-A13C-123FA92E7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5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E324-25C7-3229-3B0A-E87FFBE52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16BD0-32EC-0C90-1FCD-E7C345693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32A05-9AC7-6E68-E76B-421D2AE3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5FE-0152-C848-B4E2-5E9391C02D86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CE4AB-4D98-700F-33D3-914BF22F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6F539-74E1-4A89-72C7-3D226C64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1422-A194-1344-81DA-C950DAB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4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BBA3-F31E-D753-4334-A6F1C3353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197C2-5511-7305-4DCF-D5ACA80BD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3C86E-BE87-F78F-1E4E-BE6D65E65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5FE-0152-C848-B4E2-5E9391C02D86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477A0-A94A-C30E-412C-DE5EDFEB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3AB09-6DA7-EE98-C517-BD4B18F86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1422-A194-1344-81DA-C950DAB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3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42EF29-AAE2-02D6-1145-B3A87C2E6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BB9B5-AE85-BF48-BA26-880F15C65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DE42-102C-3B1C-F0DC-E6832E92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5FE-0152-C848-B4E2-5E9391C02D86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2956-C51B-2B56-2FEC-EAEE3430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374B5-6A46-2945-3D2C-016CA7AE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1422-A194-1344-81DA-C950DAB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2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AD7F-4204-E80C-EAE8-87C14925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F8801-DC43-7C8D-7C4A-3CF9D2894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65467-80F9-5B0F-A436-177FA242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5FE-0152-C848-B4E2-5E9391C02D86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E357E-F075-7DF9-FDCD-71883882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B0D9D-0EEF-99F8-0ED7-1ED82A19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1422-A194-1344-81DA-C950DAB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0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4A87-851E-E1FE-AF07-DC8E513BE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A4EF9-C95B-CB0A-BCAE-48D99D69F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FF9E9-FE4E-7F61-DAB5-5917B357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5FE-0152-C848-B4E2-5E9391C02D86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EF582-B948-1EB5-975A-CF8E4042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87000-0A32-BCDA-A2AA-C25C748C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1422-A194-1344-81DA-C950DAB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7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C715-96BA-0F40-8CC2-8F3E4242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6265E-7E9C-A8BC-FF77-419545A1B0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FFD1E-E752-D07B-F6AC-493EF2DA8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8C0A5-D429-D11E-7D9B-33DAD91D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5FE-0152-C848-B4E2-5E9391C02D86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84D3F-C916-E513-C6BE-C09C5122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DA778-D9E4-98E3-4CA5-045EFE4A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1422-A194-1344-81DA-C950DAB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3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A282-412A-45B8-1658-0434D6E2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C415C-D34F-C118-B358-D0A329668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92AF9-641C-BAD0-4F20-F495DBDAC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F3EE79-E825-7D66-8648-8DAC6FB8B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410CF-9F2B-20B1-4EA7-30678975C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F71D48-EFCF-019D-6628-854D85B6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5FE-0152-C848-B4E2-5E9391C02D86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2CA5B8-1187-E9D6-6848-F0515FED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8C28D-2C0B-1059-492F-276953F0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1422-A194-1344-81DA-C950DAB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8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F618-90C8-C48F-CAFD-8F8D5250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38A0C-AF1D-A604-B252-5568B9FD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5FE-0152-C848-B4E2-5E9391C02D86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25DE6-6189-D198-2966-49CB78CF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57A2B-F359-0796-8658-875DC26B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1422-A194-1344-81DA-C950DAB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9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0998C-5EDB-B08A-C42E-6DA1438C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5FE-0152-C848-B4E2-5E9391C02D86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25730-5DEF-8360-F5B3-A0EA58B1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F32EA-3C7A-7266-1ED5-8951B645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1422-A194-1344-81DA-C950DAB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6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8C40-F024-2A4C-7EC8-3B3566ED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43BC5-7F24-901B-7594-A2CD9A001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101F3-2285-5269-70CF-098C921CF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A31A1-C40E-97DD-CA06-576F9C2E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5FE-0152-C848-B4E2-5E9391C02D86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A9BF8-0F99-FCFD-702A-CAE98B77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8E255-80DE-F63D-BF97-BB6206E0B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1422-A194-1344-81DA-C950DAB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62C8-2848-B940-0AED-28F90E0D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59B28-5DF9-029F-7AB2-C99DE8EDC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F408D-5F37-DC5C-36A8-8312A7D08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C0D8E-BA63-3205-DF00-A20F18F4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25FE-0152-C848-B4E2-5E9391C02D86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8F327-944C-06A2-ED73-8AEAC98A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FE15A-BDE5-4A4D-46EA-5D58CA17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91422-A194-1344-81DA-C950DAB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5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D203D-1D3A-FB60-4E4A-EF93AB1A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1866E-1A4C-09C4-4EBF-A604BB530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8AD9C-09B8-B667-EE75-3A662CE4E5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5C25FE-0152-C848-B4E2-5E9391C02D86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2537F-CBA1-8E1C-8362-2238EF9A7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F9D91-50F9-3C62-D81B-82C17DA1A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91422-A194-1344-81DA-C950DABEC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1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9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2.png"/><Relationship Id="rId3" Type="http://schemas.openxmlformats.org/officeDocument/2006/relationships/image" Target="../media/image5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1.png"/><Relationship Id="rId2" Type="http://schemas.openxmlformats.org/officeDocument/2006/relationships/image" Target="../media/image4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70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32.png"/><Relationship Id="rId28" Type="http://schemas.openxmlformats.org/officeDocument/2006/relationships/image" Target="../media/image74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52.png"/><Relationship Id="rId18" Type="http://schemas.openxmlformats.org/officeDocument/2006/relationships/image" Target="../media/image74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12" Type="http://schemas.openxmlformats.org/officeDocument/2006/relationships/image" Target="../media/image51.png"/><Relationship Id="rId17" Type="http://schemas.openxmlformats.org/officeDocument/2006/relationships/image" Target="../media/image73.png"/><Relationship Id="rId2" Type="http://schemas.openxmlformats.org/officeDocument/2006/relationships/image" Target="../media/image66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50.png"/><Relationship Id="rId5" Type="http://schemas.openxmlformats.org/officeDocument/2006/relationships/image" Target="../media/image69.png"/><Relationship Id="rId15" Type="http://schemas.openxmlformats.org/officeDocument/2006/relationships/image" Target="../media/image76.png"/><Relationship Id="rId10" Type="http://schemas.openxmlformats.org/officeDocument/2006/relationships/image" Target="../media/image75.png"/><Relationship Id="rId19" Type="http://schemas.openxmlformats.org/officeDocument/2006/relationships/image" Target="../media/image78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52.png"/><Relationship Id="rId18" Type="http://schemas.openxmlformats.org/officeDocument/2006/relationships/image" Target="../media/image74.png"/><Relationship Id="rId3" Type="http://schemas.openxmlformats.org/officeDocument/2006/relationships/image" Target="../media/image67.png"/><Relationship Id="rId21" Type="http://schemas.openxmlformats.org/officeDocument/2006/relationships/image" Target="../media/image81.png"/><Relationship Id="rId7" Type="http://schemas.openxmlformats.org/officeDocument/2006/relationships/image" Target="../media/image70.png"/><Relationship Id="rId12" Type="http://schemas.openxmlformats.org/officeDocument/2006/relationships/image" Target="../media/image51.png"/><Relationship Id="rId17" Type="http://schemas.openxmlformats.org/officeDocument/2006/relationships/image" Target="../media/image73.png"/><Relationship Id="rId25" Type="http://schemas.openxmlformats.org/officeDocument/2006/relationships/image" Target="../media/image85.png"/><Relationship Id="rId2" Type="http://schemas.openxmlformats.org/officeDocument/2006/relationships/image" Target="../media/image66.png"/><Relationship Id="rId16" Type="http://schemas.openxmlformats.org/officeDocument/2006/relationships/image" Target="../media/image77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50.png"/><Relationship Id="rId24" Type="http://schemas.openxmlformats.org/officeDocument/2006/relationships/image" Target="../media/image84.png"/><Relationship Id="rId5" Type="http://schemas.openxmlformats.org/officeDocument/2006/relationships/image" Target="../media/image69.png"/><Relationship Id="rId15" Type="http://schemas.openxmlformats.org/officeDocument/2006/relationships/image" Target="../media/image76.png"/><Relationship Id="rId23" Type="http://schemas.openxmlformats.org/officeDocument/2006/relationships/image" Target="../media/image83.png"/><Relationship Id="rId10" Type="http://schemas.openxmlformats.org/officeDocument/2006/relationships/image" Target="../media/image79.png"/><Relationship Id="rId19" Type="http://schemas.openxmlformats.org/officeDocument/2006/relationships/image" Target="../media/image78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53.png"/><Relationship Id="rId22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6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73.png"/><Relationship Id="rId5" Type="http://schemas.openxmlformats.org/officeDocument/2006/relationships/image" Target="../media/image69.png"/><Relationship Id="rId15" Type="http://schemas.openxmlformats.org/officeDocument/2006/relationships/image" Target="../media/image88.png"/><Relationship Id="rId10" Type="http://schemas.openxmlformats.org/officeDocument/2006/relationships/image" Target="../media/image79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8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52.png"/><Relationship Id="rId18" Type="http://schemas.openxmlformats.org/officeDocument/2006/relationships/image" Target="../media/image74.png"/><Relationship Id="rId3" Type="http://schemas.openxmlformats.org/officeDocument/2006/relationships/image" Target="../media/image67.png"/><Relationship Id="rId21" Type="http://schemas.openxmlformats.org/officeDocument/2006/relationships/image" Target="../media/image90.png"/><Relationship Id="rId7" Type="http://schemas.openxmlformats.org/officeDocument/2006/relationships/image" Target="../media/image70.png"/><Relationship Id="rId12" Type="http://schemas.openxmlformats.org/officeDocument/2006/relationships/image" Target="../media/image51.png"/><Relationship Id="rId17" Type="http://schemas.openxmlformats.org/officeDocument/2006/relationships/image" Target="../media/image73.png"/><Relationship Id="rId2" Type="http://schemas.openxmlformats.org/officeDocument/2006/relationships/image" Target="../media/image66.png"/><Relationship Id="rId16" Type="http://schemas.openxmlformats.org/officeDocument/2006/relationships/image" Target="../media/image7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50.png"/><Relationship Id="rId5" Type="http://schemas.openxmlformats.org/officeDocument/2006/relationships/image" Target="../media/image69.png"/><Relationship Id="rId15" Type="http://schemas.openxmlformats.org/officeDocument/2006/relationships/image" Target="../media/image76.png"/><Relationship Id="rId10" Type="http://schemas.openxmlformats.org/officeDocument/2006/relationships/image" Target="../media/image75.png"/><Relationship Id="rId19" Type="http://schemas.openxmlformats.org/officeDocument/2006/relationships/image" Target="../media/image78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53.png"/><Relationship Id="rId22" Type="http://schemas.openxmlformats.org/officeDocument/2006/relationships/image" Target="../media/image9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95.png"/><Relationship Id="rId18" Type="http://schemas.openxmlformats.org/officeDocument/2006/relationships/image" Target="../media/image98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12" Type="http://schemas.openxmlformats.org/officeDocument/2006/relationships/image" Target="../media/image94.png"/><Relationship Id="rId17" Type="http://schemas.openxmlformats.org/officeDocument/2006/relationships/image" Target="../media/image74.png"/><Relationship Id="rId2" Type="http://schemas.openxmlformats.org/officeDocument/2006/relationships/image" Target="../media/image66.png"/><Relationship Id="rId16" Type="http://schemas.openxmlformats.org/officeDocument/2006/relationships/image" Target="../media/image73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93.png"/><Relationship Id="rId5" Type="http://schemas.openxmlformats.org/officeDocument/2006/relationships/image" Target="../media/image69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99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94.png"/><Relationship Id="rId18" Type="http://schemas.openxmlformats.org/officeDocument/2006/relationships/image" Target="../media/image103.png"/><Relationship Id="rId3" Type="http://schemas.openxmlformats.org/officeDocument/2006/relationships/image" Target="../media/image67.png"/><Relationship Id="rId21" Type="http://schemas.openxmlformats.org/officeDocument/2006/relationships/image" Target="../media/image100.png"/><Relationship Id="rId7" Type="http://schemas.openxmlformats.org/officeDocument/2006/relationships/image" Target="../media/image70.png"/><Relationship Id="rId12" Type="http://schemas.openxmlformats.org/officeDocument/2006/relationships/image" Target="../media/image93.png"/><Relationship Id="rId17" Type="http://schemas.openxmlformats.org/officeDocument/2006/relationships/image" Target="../media/image73.png"/><Relationship Id="rId2" Type="http://schemas.openxmlformats.org/officeDocument/2006/relationships/image" Target="../media/image101.png"/><Relationship Id="rId16" Type="http://schemas.openxmlformats.org/officeDocument/2006/relationships/image" Target="../media/image97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02.png"/><Relationship Id="rId5" Type="http://schemas.openxmlformats.org/officeDocument/2006/relationships/image" Target="../media/image69.png"/><Relationship Id="rId15" Type="http://schemas.openxmlformats.org/officeDocument/2006/relationships/image" Target="../media/image96.png"/><Relationship Id="rId10" Type="http://schemas.openxmlformats.org/officeDocument/2006/relationships/image" Target="../media/image92.png"/><Relationship Id="rId19" Type="http://schemas.openxmlformats.org/officeDocument/2006/relationships/image" Target="../media/image98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9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95.png"/><Relationship Id="rId18" Type="http://schemas.openxmlformats.org/officeDocument/2006/relationships/image" Target="../media/image98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12" Type="http://schemas.openxmlformats.org/officeDocument/2006/relationships/image" Target="../media/image94.png"/><Relationship Id="rId17" Type="http://schemas.openxmlformats.org/officeDocument/2006/relationships/image" Target="../media/image105.png"/><Relationship Id="rId2" Type="http://schemas.openxmlformats.org/officeDocument/2006/relationships/image" Target="../media/image104.png"/><Relationship Id="rId16" Type="http://schemas.openxmlformats.org/officeDocument/2006/relationships/image" Target="../media/image73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02.png"/><Relationship Id="rId5" Type="http://schemas.openxmlformats.org/officeDocument/2006/relationships/image" Target="../media/image69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99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9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95.png"/><Relationship Id="rId18" Type="http://schemas.openxmlformats.org/officeDocument/2006/relationships/image" Target="../media/image112.png"/><Relationship Id="rId3" Type="http://schemas.openxmlformats.org/officeDocument/2006/relationships/image" Target="../media/image106.png"/><Relationship Id="rId7" Type="http://schemas.openxmlformats.org/officeDocument/2006/relationships/image" Target="../media/image109.png"/><Relationship Id="rId12" Type="http://schemas.openxmlformats.org/officeDocument/2006/relationships/image" Target="../media/image94.png"/><Relationship Id="rId17" Type="http://schemas.openxmlformats.org/officeDocument/2006/relationships/image" Target="../media/image105.png"/><Relationship Id="rId2" Type="http://schemas.openxmlformats.org/officeDocument/2006/relationships/image" Target="../media/image104.png"/><Relationship Id="rId16" Type="http://schemas.openxmlformats.org/officeDocument/2006/relationships/image" Target="../media/image73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02.png"/><Relationship Id="rId5" Type="http://schemas.openxmlformats.org/officeDocument/2006/relationships/image" Target="../media/image10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99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1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95.png"/><Relationship Id="rId18" Type="http://schemas.openxmlformats.org/officeDocument/2006/relationships/image" Target="../media/image112.png"/><Relationship Id="rId3" Type="http://schemas.openxmlformats.org/officeDocument/2006/relationships/image" Target="../media/image106.png"/><Relationship Id="rId21" Type="http://schemas.openxmlformats.org/officeDocument/2006/relationships/image" Target="../media/image113.png"/><Relationship Id="rId7" Type="http://schemas.openxmlformats.org/officeDocument/2006/relationships/image" Target="../media/image109.png"/><Relationship Id="rId12" Type="http://schemas.openxmlformats.org/officeDocument/2006/relationships/image" Target="../media/image94.png"/><Relationship Id="rId17" Type="http://schemas.openxmlformats.org/officeDocument/2006/relationships/image" Target="../media/image105.png"/><Relationship Id="rId2" Type="http://schemas.openxmlformats.org/officeDocument/2006/relationships/image" Target="../media/image104.png"/><Relationship Id="rId16" Type="http://schemas.openxmlformats.org/officeDocument/2006/relationships/image" Target="../media/image73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02.png"/><Relationship Id="rId5" Type="http://schemas.openxmlformats.org/officeDocument/2006/relationships/image" Target="../media/image10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99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111.png"/><Relationship Id="rId22" Type="http://schemas.openxmlformats.org/officeDocument/2006/relationships/image" Target="../media/image11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95.png"/><Relationship Id="rId18" Type="http://schemas.openxmlformats.org/officeDocument/2006/relationships/image" Target="../media/image112.png"/><Relationship Id="rId3" Type="http://schemas.openxmlformats.org/officeDocument/2006/relationships/image" Target="../media/image106.png"/><Relationship Id="rId21" Type="http://schemas.openxmlformats.org/officeDocument/2006/relationships/image" Target="../media/image113.png"/><Relationship Id="rId7" Type="http://schemas.openxmlformats.org/officeDocument/2006/relationships/image" Target="../media/image109.png"/><Relationship Id="rId12" Type="http://schemas.openxmlformats.org/officeDocument/2006/relationships/image" Target="../media/image94.png"/><Relationship Id="rId17" Type="http://schemas.openxmlformats.org/officeDocument/2006/relationships/image" Target="../media/image105.png"/><Relationship Id="rId2" Type="http://schemas.openxmlformats.org/officeDocument/2006/relationships/image" Target="../media/image104.png"/><Relationship Id="rId16" Type="http://schemas.openxmlformats.org/officeDocument/2006/relationships/image" Target="../media/image73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02.png"/><Relationship Id="rId24" Type="http://schemas.openxmlformats.org/officeDocument/2006/relationships/image" Target="../media/image116.png"/><Relationship Id="rId5" Type="http://schemas.openxmlformats.org/officeDocument/2006/relationships/image" Target="../media/image107.png"/><Relationship Id="rId15" Type="http://schemas.openxmlformats.org/officeDocument/2006/relationships/image" Target="../media/image97.png"/><Relationship Id="rId23" Type="http://schemas.openxmlformats.org/officeDocument/2006/relationships/image" Target="../media/image115.png"/><Relationship Id="rId10" Type="http://schemas.openxmlformats.org/officeDocument/2006/relationships/image" Target="../media/image92.png"/><Relationship Id="rId19" Type="http://schemas.openxmlformats.org/officeDocument/2006/relationships/image" Target="../media/image99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111.png"/><Relationship Id="rId22" Type="http://schemas.openxmlformats.org/officeDocument/2006/relationships/image" Target="../media/image1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95.png"/><Relationship Id="rId18" Type="http://schemas.openxmlformats.org/officeDocument/2006/relationships/image" Target="../media/image98.png"/><Relationship Id="rId3" Type="http://schemas.openxmlformats.org/officeDocument/2006/relationships/image" Target="../media/image67.png"/><Relationship Id="rId21" Type="http://schemas.openxmlformats.org/officeDocument/2006/relationships/image" Target="../media/image113.png"/><Relationship Id="rId7" Type="http://schemas.openxmlformats.org/officeDocument/2006/relationships/image" Target="../media/image70.png"/><Relationship Id="rId12" Type="http://schemas.openxmlformats.org/officeDocument/2006/relationships/image" Target="../media/image94.png"/><Relationship Id="rId17" Type="http://schemas.openxmlformats.org/officeDocument/2006/relationships/image" Target="../media/image105.png"/><Relationship Id="rId2" Type="http://schemas.openxmlformats.org/officeDocument/2006/relationships/image" Target="../media/image104.png"/><Relationship Id="rId16" Type="http://schemas.openxmlformats.org/officeDocument/2006/relationships/image" Target="../media/image73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02.png"/><Relationship Id="rId5" Type="http://schemas.openxmlformats.org/officeDocument/2006/relationships/image" Target="../media/image69.png"/><Relationship Id="rId15" Type="http://schemas.openxmlformats.org/officeDocument/2006/relationships/image" Target="../media/image97.png"/><Relationship Id="rId23" Type="http://schemas.openxmlformats.org/officeDocument/2006/relationships/image" Target="../media/image115.png"/><Relationship Id="rId10" Type="http://schemas.openxmlformats.org/officeDocument/2006/relationships/image" Target="../media/image92.png"/><Relationship Id="rId19" Type="http://schemas.openxmlformats.org/officeDocument/2006/relationships/image" Target="../media/image99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96.png"/><Relationship Id="rId22" Type="http://schemas.openxmlformats.org/officeDocument/2006/relationships/image" Target="../media/image11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95.png"/><Relationship Id="rId18" Type="http://schemas.openxmlformats.org/officeDocument/2006/relationships/image" Target="../media/image112.png"/><Relationship Id="rId3" Type="http://schemas.openxmlformats.org/officeDocument/2006/relationships/image" Target="../media/image106.png"/><Relationship Id="rId21" Type="http://schemas.openxmlformats.org/officeDocument/2006/relationships/image" Target="../media/image113.png"/><Relationship Id="rId7" Type="http://schemas.openxmlformats.org/officeDocument/2006/relationships/image" Target="../media/image70.png"/><Relationship Id="rId12" Type="http://schemas.openxmlformats.org/officeDocument/2006/relationships/image" Target="../media/image94.png"/><Relationship Id="rId17" Type="http://schemas.openxmlformats.org/officeDocument/2006/relationships/image" Target="../media/image105.png"/><Relationship Id="rId2" Type="http://schemas.openxmlformats.org/officeDocument/2006/relationships/image" Target="../media/image104.png"/><Relationship Id="rId16" Type="http://schemas.openxmlformats.org/officeDocument/2006/relationships/image" Target="../media/image73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02.png"/><Relationship Id="rId5" Type="http://schemas.openxmlformats.org/officeDocument/2006/relationships/image" Target="../media/image69.png"/><Relationship Id="rId15" Type="http://schemas.openxmlformats.org/officeDocument/2006/relationships/image" Target="../media/image118.png"/><Relationship Id="rId23" Type="http://schemas.openxmlformats.org/officeDocument/2006/relationships/image" Target="../media/image119.png"/><Relationship Id="rId10" Type="http://schemas.openxmlformats.org/officeDocument/2006/relationships/image" Target="../media/image92.png"/><Relationship Id="rId19" Type="http://schemas.openxmlformats.org/officeDocument/2006/relationships/image" Target="../media/image99.png"/><Relationship Id="rId31" Type="http://schemas.openxmlformats.org/officeDocument/2006/relationships/image" Target="../media/image126.png"/><Relationship Id="rId4" Type="http://schemas.openxmlformats.org/officeDocument/2006/relationships/image" Target="../media/image117.png"/><Relationship Id="rId9" Type="http://schemas.openxmlformats.org/officeDocument/2006/relationships/image" Target="../media/image72.png"/><Relationship Id="rId14" Type="http://schemas.openxmlformats.org/officeDocument/2006/relationships/image" Target="../media/image111.png"/><Relationship Id="rId22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3" Type="http://schemas.openxmlformats.org/officeDocument/2006/relationships/image" Target="../media/image121.png"/><Relationship Id="rId21" Type="http://schemas.openxmlformats.org/officeDocument/2006/relationships/image" Target="../media/image140.png"/><Relationship Id="rId7" Type="http://schemas.openxmlformats.org/officeDocument/2006/relationships/image" Target="../media/image125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2" Type="http://schemas.openxmlformats.org/officeDocument/2006/relationships/image" Target="../media/image120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5" Type="http://schemas.openxmlformats.org/officeDocument/2006/relationships/image" Target="../media/image123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31" Type="http://schemas.openxmlformats.org/officeDocument/2006/relationships/image" Target="../media/image150.png"/><Relationship Id="rId4" Type="http://schemas.openxmlformats.org/officeDocument/2006/relationships/image" Target="../media/image122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95.png"/><Relationship Id="rId18" Type="http://schemas.openxmlformats.org/officeDocument/2006/relationships/image" Target="../media/image98.png"/><Relationship Id="rId26" Type="http://schemas.openxmlformats.org/officeDocument/2006/relationships/image" Target="../media/image62.png"/><Relationship Id="rId3" Type="http://schemas.openxmlformats.org/officeDocument/2006/relationships/image" Target="../media/image67.png"/><Relationship Id="rId21" Type="http://schemas.openxmlformats.org/officeDocument/2006/relationships/image" Target="../media/image113.png"/><Relationship Id="rId7" Type="http://schemas.openxmlformats.org/officeDocument/2006/relationships/image" Target="../media/image70.png"/><Relationship Id="rId12" Type="http://schemas.openxmlformats.org/officeDocument/2006/relationships/image" Target="../media/image94.png"/><Relationship Id="rId17" Type="http://schemas.openxmlformats.org/officeDocument/2006/relationships/image" Target="../media/image105.png"/><Relationship Id="rId25" Type="http://schemas.openxmlformats.org/officeDocument/2006/relationships/image" Target="../media/image1210.png"/><Relationship Id="rId2" Type="http://schemas.openxmlformats.org/officeDocument/2006/relationships/image" Target="../media/image104.png"/><Relationship Id="rId16" Type="http://schemas.openxmlformats.org/officeDocument/2006/relationships/image" Target="../media/image73.png"/><Relationship Id="rId20" Type="http://schemas.openxmlformats.org/officeDocument/2006/relationships/image" Target="../media/image100.png"/><Relationship Id="rId29" Type="http://schemas.openxmlformats.org/officeDocument/2006/relationships/image" Target="../media/image1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02.png"/><Relationship Id="rId24" Type="http://schemas.openxmlformats.org/officeDocument/2006/relationships/image" Target="../media/image1200.png"/><Relationship Id="rId5" Type="http://schemas.openxmlformats.org/officeDocument/2006/relationships/image" Target="../media/image69.png"/><Relationship Id="rId15" Type="http://schemas.openxmlformats.org/officeDocument/2006/relationships/image" Target="../media/image97.png"/><Relationship Id="rId23" Type="http://schemas.openxmlformats.org/officeDocument/2006/relationships/image" Target="../media/image1190.png"/><Relationship Id="rId28" Type="http://schemas.openxmlformats.org/officeDocument/2006/relationships/image" Target="../media/image1230.png"/><Relationship Id="rId10" Type="http://schemas.openxmlformats.org/officeDocument/2006/relationships/image" Target="../media/image92.png"/><Relationship Id="rId19" Type="http://schemas.openxmlformats.org/officeDocument/2006/relationships/image" Target="../media/image99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96.png"/><Relationship Id="rId22" Type="http://schemas.openxmlformats.org/officeDocument/2006/relationships/image" Target="../media/image114.png"/><Relationship Id="rId27" Type="http://schemas.openxmlformats.org/officeDocument/2006/relationships/image" Target="../media/image1220.png"/><Relationship Id="rId30" Type="http://schemas.openxmlformats.org/officeDocument/2006/relationships/image" Target="../media/image12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94.png"/><Relationship Id="rId18" Type="http://schemas.openxmlformats.org/officeDocument/2006/relationships/image" Target="../media/image105.png"/><Relationship Id="rId26" Type="http://schemas.openxmlformats.org/officeDocument/2006/relationships/image" Target="../media/image1210.png"/><Relationship Id="rId3" Type="http://schemas.openxmlformats.org/officeDocument/2006/relationships/image" Target="../media/image67.png"/><Relationship Id="rId21" Type="http://schemas.openxmlformats.org/officeDocument/2006/relationships/image" Target="../media/image100.png"/><Relationship Id="rId7" Type="http://schemas.openxmlformats.org/officeDocument/2006/relationships/image" Target="../media/image70.png"/><Relationship Id="rId12" Type="http://schemas.openxmlformats.org/officeDocument/2006/relationships/image" Target="../media/image93.png"/><Relationship Id="rId17" Type="http://schemas.openxmlformats.org/officeDocument/2006/relationships/image" Target="../media/image73.png"/><Relationship Id="rId25" Type="http://schemas.openxmlformats.org/officeDocument/2006/relationships/image" Target="../media/image1200.png"/><Relationship Id="rId2" Type="http://schemas.openxmlformats.org/officeDocument/2006/relationships/image" Target="../media/image101.png"/><Relationship Id="rId16" Type="http://schemas.openxmlformats.org/officeDocument/2006/relationships/image" Target="../media/image97.png"/><Relationship Id="rId20" Type="http://schemas.openxmlformats.org/officeDocument/2006/relationships/image" Target="../media/image99.png"/><Relationship Id="rId29" Type="http://schemas.openxmlformats.org/officeDocument/2006/relationships/image" Target="../media/image1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02.png"/><Relationship Id="rId24" Type="http://schemas.openxmlformats.org/officeDocument/2006/relationships/image" Target="../media/image1190.png"/><Relationship Id="rId32" Type="http://schemas.openxmlformats.org/officeDocument/2006/relationships/image" Target="../media/image1300.png"/><Relationship Id="rId5" Type="http://schemas.openxmlformats.org/officeDocument/2006/relationships/image" Target="../media/image69.png"/><Relationship Id="rId15" Type="http://schemas.openxmlformats.org/officeDocument/2006/relationships/image" Target="../media/image96.png"/><Relationship Id="rId23" Type="http://schemas.openxmlformats.org/officeDocument/2006/relationships/image" Target="../media/image114.png"/><Relationship Id="rId28" Type="http://schemas.openxmlformats.org/officeDocument/2006/relationships/image" Target="../media/image1220.png"/><Relationship Id="rId10" Type="http://schemas.openxmlformats.org/officeDocument/2006/relationships/image" Target="../media/image92.png"/><Relationship Id="rId19" Type="http://schemas.openxmlformats.org/officeDocument/2006/relationships/image" Target="../media/image98.png"/><Relationship Id="rId31" Type="http://schemas.openxmlformats.org/officeDocument/2006/relationships/image" Target="../media/image1290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1280.png"/><Relationship Id="rId22" Type="http://schemas.openxmlformats.org/officeDocument/2006/relationships/image" Target="../media/image113.png"/><Relationship Id="rId27" Type="http://schemas.openxmlformats.org/officeDocument/2006/relationships/image" Target="../media/image62.png"/><Relationship Id="rId30" Type="http://schemas.openxmlformats.org/officeDocument/2006/relationships/image" Target="../media/image124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18" Type="http://schemas.openxmlformats.org/officeDocument/2006/relationships/image" Target="../media/image105.png"/><Relationship Id="rId26" Type="http://schemas.openxmlformats.org/officeDocument/2006/relationships/image" Target="../media/image1210.png"/><Relationship Id="rId3" Type="http://schemas.openxmlformats.org/officeDocument/2006/relationships/image" Target="../media/image67.png"/><Relationship Id="rId21" Type="http://schemas.openxmlformats.org/officeDocument/2006/relationships/image" Target="../media/image100.png"/><Relationship Id="rId34" Type="http://schemas.openxmlformats.org/officeDocument/2006/relationships/image" Target="../media/image1320.png"/><Relationship Id="rId7" Type="http://schemas.openxmlformats.org/officeDocument/2006/relationships/image" Target="../media/image70.png"/><Relationship Id="rId12" Type="http://schemas.openxmlformats.org/officeDocument/2006/relationships/image" Target="../media/image93.png"/><Relationship Id="rId17" Type="http://schemas.openxmlformats.org/officeDocument/2006/relationships/image" Target="../media/image73.png"/><Relationship Id="rId25" Type="http://schemas.openxmlformats.org/officeDocument/2006/relationships/image" Target="../media/image1200.png"/><Relationship Id="rId33" Type="http://schemas.openxmlformats.org/officeDocument/2006/relationships/image" Target="../media/image1300.png"/><Relationship Id="rId2" Type="http://schemas.openxmlformats.org/officeDocument/2006/relationships/image" Target="../media/image101.png"/><Relationship Id="rId16" Type="http://schemas.openxmlformats.org/officeDocument/2006/relationships/image" Target="../media/image97.png"/><Relationship Id="rId20" Type="http://schemas.openxmlformats.org/officeDocument/2006/relationships/image" Target="../media/image99.png"/><Relationship Id="rId29" Type="http://schemas.openxmlformats.org/officeDocument/2006/relationships/image" Target="../media/image1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02.png"/><Relationship Id="rId24" Type="http://schemas.openxmlformats.org/officeDocument/2006/relationships/image" Target="../media/image1190.png"/><Relationship Id="rId32" Type="http://schemas.openxmlformats.org/officeDocument/2006/relationships/image" Target="../media/image1310.png"/><Relationship Id="rId5" Type="http://schemas.openxmlformats.org/officeDocument/2006/relationships/image" Target="../media/image69.png"/><Relationship Id="rId15" Type="http://schemas.openxmlformats.org/officeDocument/2006/relationships/image" Target="../media/image96.png"/><Relationship Id="rId23" Type="http://schemas.openxmlformats.org/officeDocument/2006/relationships/image" Target="../media/image114.png"/><Relationship Id="rId28" Type="http://schemas.openxmlformats.org/officeDocument/2006/relationships/image" Target="../media/image1220.png"/><Relationship Id="rId10" Type="http://schemas.openxmlformats.org/officeDocument/2006/relationships/image" Target="../media/image92.png"/><Relationship Id="rId19" Type="http://schemas.openxmlformats.org/officeDocument/2006/relationships/image" Target="../media/image98.png"/><Relationship Id="rId31" Type="http://schemas.openxmlformats.org/officeDocument/2006/relationships/image" Target="../media/image1290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1280.png"/><Relationship Id="rId22" Type="http://schemas.openxmlformats.org/officeDocument/2006/relationships/image" Target="../media/image113.png"/><Relationship Id="rId27" Type="http://schemas.openxmlformats.org/officeDocument/2006/relationships/image" Target="../media/image62.png"/><Relationship Id="rId30" Type="http://schemas.openxmlformats.org/officeDocument/2006/relationships/image" Target="../media/image1240.png"/><Relationship Id="rId35" Type="http://schemas.openxmlformats.org/officeDocument/2006/relationships/image" Target="../media/image1330.png"/><Relationship Id="rId8" Type="http://schemas.openxmlformats.org/officeDocument/2006/relationships/image" Target="../media/image7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0.png"/><Relationship Id="rId2" Type="http://schemas.openxmlformats.org/officeDocument/2006/relationships/image" Target="../media/image13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0.png"/><Relationship Id="rId2" Type="http://schemas.openxmlformats.org/officeDocument/2006/relationships/image" Target="../media/image136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0.png"/><Relationship Id="rId2" Type="http://schemas.openxmlformats.org/officeDocument/2006/relationships/image" Target="../media/image13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0.png"/><Relationship Id="rId2" Type="http://schemas.openxmlformats.org/officeDocument/2006/relationships/image" Target="../media/image139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0.png"/><Relationship Id="rId2" Type="http://schemas.openxmlformats.org/officeDocument/2006/relationships/image" Target="../media/image14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18" Type="http://schemas.openxmlformats.org/officeDocument/2006/relationships/image" Target="../media/image105.png"/><Relationship Id="rId26" Type="http://schemas.openxmlformats.org/officeDocument/2006/relationships/image" Target="../media/image1210.png"/><Relationship Id="rId3" Type="http://schemas.openxmlformats.org/officeDocument/2006/relationships/image" Target="../media/image67.png"/><Relationship Id="rId21" Type="http://schemas.openxmlformats.org/officeDocument/2006/relationships/image" Target="../media/image100.png"/><Relationship Id="rId7" Type="http://schemas.openxmlformats.org/officeDocument/2006/relationships/image" Target="../media/image70.png"/><Relationship Id="rId12" Type="http://schemas.openxmlformats.org/officeDocument/2006/relationships/image" Target="../media/image93.png"/><Relationship Id="rId17" Type="http://schemas.openxmlformats.org/officeDocument/2006/relationships/image" Target="../media/image73.png"/><Relationship Id="rId25" Type="http://schemas.openxmlformats.org/officeDocument/2006/relationships/image" Target="../media/image1200.png"/><Relationship Id="rId33" Type="http://schemas.openxmlformats.org/officeDocument/2006/relationships/image" Target="../media/image1300.png"/><Relationship Id="rId2" Type="http://schemas.openxmlformats.org/officeDocument/2006/relationships/image" Target="../media/image101.png"/><Relationship Id="rId16" Type="http://schemas.openxmlformats.org/officeDocument/2006/relationships/image" Target="../media/image97.png"/><Relationship Id="rId20" Type="http://schemas.openxmlformats.org/officeDocument/2006/relationships/image" Target="../media/image99.png"/><Relationship Id="rId29" Type="http://schemas.openxmlformats.org/officeDocument/2006/relationships/image" Target="../media/image1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02.png"/><Relationship Id="rId24" Type="http://schemas.openxmlformats.org/officeDocument/2006/relationships/image" Target="../media/image1190.png"/><Relationship Id="rId32" Type="http://schemas.openxmlformats.org/officeDocument/2006/relationships/image" Target="../media/image1430.png"/><Relationship Id="rId5" Type="http://schemas.openxmlformats.org/officeDocument/2006/relationships/image" Target="../media/image69.png"/><Relationship Id="rId15" Type="http://schemas.openxmlformats.org/officeDocument/2006/relationships/image" Target="../media/image96.png"/><Relationship Id="rId23" Type="http://schemas.openxmlformats.org/officeDocument/2006/relationships/image" Target="../media/image114.png"/><Relationship Id="rId28" Type="http://schemas.openxmlformats.org/officeDocument/2006/relationships/image" Target="../media/image1220.png"/><Relationship Id="rId10" Type="http://schemas.openxmlformats.org/officeDocument/2006/relationships/image" Target="../media/image92.png"/><Relationship Id="rId19" Type="http://schemas.openxmlformats.org/officeDocument/2006/relationships/image" Target="../media/image98.png"/><Relationship Id="rId31" Type="http://schemas.openxmlformats.org/officeDocument/2006/relationships/image" Target="../media/image1420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1280.png"/><Relationship Id="rId22" Type="http://schemas.openxmlformats.org/officeDocument/2006/relationships/image" Target="../media/image113.png"/><Relationship Id="rId27" Type="http://schemas.openxmlformats.org/officeDocument/2006/relationships/image" Target="../media/image62.png"/><Relationship Id="rId30" Type="http://schemas.openxmlformats.org/officeDocument/2006/relationships/image" Target="../media/image1240.png"/><Relationship Id="rId8" Type="http://schemas.openxmlformats.org/officeDocument/2006/relationships/image" Target="../media/image71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0.png"/><Relationship Id="rId18" Type="http://schemas.openxmlformats.org/officeDocument/2006/relationships/image" Target="../media/image98.png"/><Relationship Id="rId26" Type="http://schemas.openxmlformats.org/officeDocument/2006/relationships/image" Target="../media/image62.png"/><Relationship Id="rId3" Type="http://schemas.openxmlformats.org/officeDocument/2006/relationships/image" Target="../media/image67.png"/><Relationship Id="rId21" Type="http://schemas.openxmlformats.org/officeDocument/2006/relationships/image" Target="../media/image113.png"/><Relationship Id="rId34" Type="http://schemas.openxmlformats.org/officeDocument/2006/relationships/image" Target="../media/image1470.png"/><Relationship Id="rId7" Type="http://schemas.openxmlformats.org/officeDocument/2006/relationships/image" Target="../media/image70.png"/><Relationship Id="rId12" Type="http://schemas.openxmlformats.org/officeDocument/2006/relationships/image" Target="../media/image1440.png"/><Relationship Id="rId17" Type="http://schemas.openxmlformats.org/officeDocument/2006/relationships/image" Target="../media/image103.png"/><Relationship Id="rId25" Type="http://schemas.openxmlformats.org/officeDocument/2006/relationships/image" Target="../media/image1210.png"/><Relationship Id="rId33" Type="http://schemas.openxmlformats.org/officeDocument/2006/relationships/image" Target="../media/image1460.png"/><Relationship Id="rId2" Type="http://schemas.openxmlformats.org/officeDocument/2006/relationships/image" Target="../media/image66.png"/><Relationship Id="rId16" Type="http://schemas.openxmlformats.org/officeDocument/2006/relationships/image" Target="../media/image73.png"/><Relationship Id="rId20" Type="http://schemas.openxmlformats.org/officeDocument/2006/relationships/image" Target="../media/image100.png"/><Relationship Id="rId29" Type="http://schemas.openxmlformats.org/officeDocument/2006/relationships/image" Target="../media/image1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93.png"/><Relationship Id="rId24" Type="http://schemas.openxmlformats.org/officeDocument/2006/relationships/image" Target="../media/image1200.png"/><Relationship Id="rId32" Type="http://schemas.openxmlformats.org/officeDocument/2006/relationships/image" Target="../media/image1450.png"/><Relationship Id="rId5" Type="http://schemas.openxmlformats.org/officeDocument/2006/relationships/image" Target="../media/image69.png"/><Relationship Id="rId15" Type="http://schemas.openxmlformats.org/officeDocument/2006/relationships/image" Target="../media/image97.png"/><Relationship Id="rId23" Type="http://schemas.openxmlformats.org/officeDocument/2006/relationships/image" Target="../media/image1190.png"/><Relationship Id="rId28" Type="http://schemas.openxmlformats.org/officeDocument/2006/relationships/image" Target="../media/image1230.png"/><Relationship Id="rId10" Type="http://schemas.openxmlformats.org/officeDocument/2006/relationships/image" Target="../media/image92.png"/><Relationship Id="rId19" Type="http://schemas.openxmlformats.org/officeDocument/2006/relationships/image" Target="../media/image99.png"/><Relationship Id="rId31" Type="http://schemas.openxmlformats.org/officeDocument/2006/relationships/image" Target="../media/image1430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96.png"/><Relationship Id="rId22" Type="http://schemas.openxmlformats.org/officeDocument/2006/relationships/image" Target="../media/image114.png"/><Relationship Id="rId27" Type="http://schemas.openxmlformats.org/officeDocument/2006/relationships/image" Target="../media/image1220.png"/><Relationship Id="rId30" Type="http://schemas.openxmlformats.org/officeDocument/2006/relationships/image" Target="../media/image1420.png"/><Relationship Id="rId8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0.png"/><Relationship Id="rId18" Type="http://schemas.openxmlformats.org/officeDocument/2006/relationships/image" Target="../media/image98.png"/><Relationship Id="rId26" Type="http://schemas.openxmlformats.org/officeDocument/2006/relationships/image" Target="../media/image62.png"/><Relationship Id="rId3" Type="http://schemas.openxmlformats.org/officeDocument/2006/relationships/image" Target="../media/image67.png"/><Relationship Id="rId21" Type="http://schemas.openxmlformats.org/officeDocument/2006/relationships/image" Target="../media/image113.png"/><Relationship Id="rId34" Type="http://schemas.openxmlformats.org/officeDocument/2006/relationships/image" Target="../media/image1470.png"/><Relationship Id="rId7" Type="http://schemas.openxmlformats.org/officeDocument/2006/relationships/image" Target="../media/image70.png"/><Relationship Id="rId12" Type="http://schemas.openxmlformats.org/officeDocument/2006/relationships/image" Target="../media/image1440.png"/><Relationship Id="rId17" Type="http://schemas.openxmlformats.org/officeDocument/2006/relationships/image" Target="../media/image1480.png"/><Relationship Id="rId25" Type="http://schemas.openxmlformats.org/officeDocument/2006/relationships/image" Target="../media/image1210.png"/><Relationship Id="rId33" Type="http://schemas.openxmlformats.org/officeDocument/2006/relationships/image" Target="../media/image1500.png"/><Relationship Id="rId2" Type="http://schemas.openxmlformats.org/officeDocument/2006/relationships/image" Target="../media/image66.png"/><Relationship Id="rId16" Type="http://schemas.openxmlformats.org/officeDocument/2006/relationships/image" Target="../media/image73.png"/><Relationship Id="rId20" Type="http://schemas.openxmlformats.org/officeDocument/2006/relationships/image" Target="../media/image100.png"/><Relationship Id="rId29" Type="http://schemas.openxmlformats.org/officeDocument/2006/relationships/image" Target="../media/image1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93.png"/><Relationship Id="rId24" Type="http://schemas.openxmlformats.org/officeDocument/2006/relationships/image" Target="../media/image1200.png"/><Relationship Id="rId32" Type="http://schemas.openxmlformats.org/officeDocument/2006/relationships/image" Target="../media/image1490.png"/><Relationship Id="rId5" Type="http://schemas.openxmlformats.org/officeDocument/2006/relationships/image" Target="../media/image69.png"/><Relationship Id="rId15" Type="http://schemas.openxmlformats.org/officeDocument/2006/relationships/image" Target="../media/image97.png"/><Relationship Id="rId23" Type="http://schemas.openxmlformats.org/officeDocument/2006/relationships/image" Target="../media/image1190.png"/><Relationship Id="rId28" Type="http://schemas.openxmlformats.org/officeDocument/2006/relationships/image" Target="../media/image1230.png"/><Relationship Id="rId10" Type="http://schemas.openxmlformats.org/officeDocument/2006/relationships/image" Target="../media/image92.png"/><Relationship Id="rId19" Type="http://schemas.openxmlformats.org/officeDocument/2006/relationships/image" Target="../media/image99.png"/><Relationship Id="rId31" Type="http://schemas.openxmlformats.org/officeDocument/2006/relationships/image" Target="../media/image1430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96.png"/><Relationship Id="rId22" Type="http://schemas.openxmlformats.org/officeDocument/2006/relationships/image" Target="../media/image114.png"/><Relationship Id="rId27" Type="http://schemas.openxmlformats.org/officeDocument/2006/relationships/image" Target="../media/image1220.png"/><Relationship Id="rId30" Type="http://schemas.openxmlformats.org/officeDocument/2006/relationships/image" Target="../media/image1420.png"/><Relationship Id="rId8" Type="http://schemas.openxmlformats.org/officeDocument/2006/relationships/image" Target="../media/image7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0.png"/><Relationship Id="rId18" Type="http://schemas.openxmlformats.org/officeDocument/2006/relationships/image" Target="../media/image98.png"/><Relationship Id="rId26" Type="http://schemas.openxmlformats.org/officeDocument/2006/relationships/image" Target="../media/image1220.png"/><Relationship Id="rId3" Type="http://schemas.openxmlformats.org/officeDocument/2006/relationships/image" Target="../media/image67.png"/><Relationship Id="rId21" Type="http://schemas.openxmlformats.org/officeDocument/2006/relationships/image" Target="../media/image114.png"/><Relationship Id="rId7" Type="http://schemas.openxmlformats.org/officeDocument/2006/relationships/image" Target="../media/image70.png"/><Relationship Id="rId12" Type="http://schemas.openxmlformats.org/officeDocument/2006/relationships/image" Target="../media/image1440.png"/><Relationship Id="rId17" Type="http://schemas.openxmlformats.org/officeDocument/2006/relationships/image" Target="../media/image1480.png"/><Relationship Id="rId25" Type="http://schemas.openxmlformats.org/officeDocument/2006/relationships/image" Target="../media/image62.png"/><Relationship Id="rId33" Type="http://schemas.openxmlformats.org/officeDocument/2006/relationships/image" Target="../media/image151.png"/><Relationship Id="rId2" Type="http://schemas.openxmlformats.org/officeDocument/2006/relationships/image" Target="../media/image66.png"/><Relationship Id="rId16" Type="http://schemas.openxmlformats.org/officeDocument/2006/relationships/image" Target="../media/image73.png"/><Relationship Id="rId20" Type="http://schemas.openxmlformats.org/officeDocument/2006/relationships/image" Target="../media/image113.png"/><Relationship Id="rId29" Type="http://schemas.openxmlformats.org/officeDocument/2006/relationships/image" Target="../media/image1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93.png"/><Relationship Id="rId24" Type="http://schemas.openxmlformats.org/officeDocument/2006/relationships/image" Target="../media/image1210.png"/><Relationship Id="rId32" Type="http://schemas.openxmlformats.org/officeDocument/2006/relationships/image" Target="../media/image1470.png"/><Relationship Id="rId5" Type="http://schemas.openxmlformats.org/officeDocument/2006/relationships/image" Target="../media/image69.png"/><Relationship Id="rId15" Type="http://schemas.openxmlformats.org/officeDocument/2006/relationships/image" Target="../media/image97.png"/><Relationship Id="rId23" Type="http://schemas.openxmlformats.org/officeDocument/2006/relationships/image" Target="../media/image1200.png"/><Relationship Id="rId28" Type="http://schemas.openxmlformats.org/officeDocument/2006/relationships/image" Target="../media/image1240.png"/><Relationship Id="rId10" Type="http://schemas.openxmlformats.org/officeDocument/2006/relationships/image" Target="../media/image92.png"/><Relationship Id="rId19" Type="http://schemas.openxmlformats.org/officeDocument/2006/relationships/image" Target="../media/image100.png"/><Relationship Id="rId31" Type="http://schemas.openxmlformats.org/officeDocument/2006/relationships/image" Target="../media/image1500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96.png"/><Relationship Id="rId22" Type="http://schemas.openxmlformats.org/officeDocument/2006/relationships/image" Target="../media/image1190.png"/><Relationship Id="rId27" Type="http://schemas.openxmlformats.org/officeDocument/2006/relationships/image" Target="../media/image1230.png"/><Relationship Id="rId30" Type="http://schemas.openxmlformats.org/officeDocument/2006/relationships/image" Target="../media/image1430.png"/><Relationship Id="rId8" Type="http://schemas.openxmlformats.org/officeDocument/2006/relationships/image" Target="../media/image7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26" Type="http://schemas.openxmlformats.org/officeDocument/2006/relationships/image" Target="../media/image166.png"/><Relationship Id="rId3" Type="http://schemas.openxmlformats.org/officeDocument/2006/relationships/image" Target="../media/image67.png"/><Relationship Id="rId21" Type="http://schemas.openxmlformats.org/officeDocument/2006/relationships/image" Target="../media/image161.png"/><Relationship Id="rId7" Type="http://schemas.openxmlformats.org/officeDocument/2006/relationships/image" Target="../media/image70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5" Type="http://schemas.openxmlformats.org/officeDocument/2006/relationships/image" Target="../media/image165.png"/><Relationship Id="rId2" Type="http://schemas.openxmlformats.org/officeDocument/2006/relationships/image" Target="../media/image66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480.png"/><Relationship Id="rId24" Type="http://schemas.openxmlformats.org/officeDocument/2006/relationships/image" Target="../media/image164.png"/><Relationship Id="rId5" Type="http://schemas.openxmlformats.org/officeDocument/2006/relationships/image" Target="../media/image69.png"/><Relationship Id="rId15" Type="http://schemas.openxmlformats.org/officeDocument/2006/relationships/image" Target="../media/image155.png"/><Relationship Id="rId23" Type="http://schemas.openxmlformats.org/officeDocument/2006/relationships/image" Target="../media/image163.png"/><Relationship Id="rId10" Type="http://schemas.openxmlformats.org/officeDocument/2006/relationships/image" Target="../media/image73.png"/><Relationship Id="rId19" Type="http://schemas.openxmlformats.org/officeDocument/2006/relationships/image" Target="../media/image159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154.png"/><Relationship Id="rId22" Type="http://schemas.openxmlformats.org/officeDocument/2006/relationships/image" Target="../media/image162.png"/><Relationship Id="rId27" Type="http://schemas.openxmlformats.org/officeDocument/2006/relationships/image" Target="../media/image167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26" Type="http://schemas.openxmlformats.org/officeDocument/2006/relationships/image" Target="../media/image166.png"/><Relationship Id="rId3" Type="http://schemas.openxmlformats.org/officeDocument/2006/relationships/image" Target="../media/image67.png"/><Relationship Id="rId21" Type="http://schemas.openxmlformats.org/officeDocument/2006/relationships/image" Target="../media/image161.png"/><Relationship Id="rId7" Type="http://schemas.openxmlformats.org/officeDocument/2006/relationships/image" Target="../media/image70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5" Type="http://schemas.openxmlformats.org/officeDocument/2006/relationships/image" Target="../media/image165.png"/><Relationship Id="rId2" Type="http://schemas.openxmlformats.org/officeDocument/2006/relationships/image" Target="../media/image104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68.png"/><Relationship Id="rId24" Type="http://schemas.openxmlformats.org/officeDocument/2006/relationships/image" Target="../media/image170.png"/><Relationship Id="rId5" Type="http://schemas.openxmlformats.org/officeDocument/2006/relationships/image" Target="../media/image69.png"/><Relationship Id="rId15" Type="http://schemas.openxmlformats.org/officeDocument/2006/relationships/image" Target="../media/image155.png"/><Relationship Id="rId23" Type="http://schemas.openxmlformats.org/officeDocument/2006/relationships/image" Target="../media/image169.png"/><Relationship Id="rId10" Type="http://schemas.openxmlformats.org/officeDocument/2006/relationships/image" Target="../media/image73.png"/><Relationship Id="rId19" Type="http://schemas.openxmlformats.org/officeDocument/2006/relationships/image" Target="../media/image159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154.png"/><Relationship Id="rId22" Type="http://schemas.openxmlformats.org/officeDocument/2006/relationships/image" Target="../media/image162.png"/><Relationship Id="rId27" Type="http://schemas.openxmlformats.org/officeDocument/2006/relationships/image" Target="../media/image167.png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26" Type="http://schemas.openxmlformats.org/officeDocument/2006/relationships/image" Target="../media/image171.png"/><Relationship Id="rId3" Type="http://schemas.openxmlformats.org/officeDocument/2006/relationships/image" Target="../media/image67.png"/><Relationship Id="rId21" Type="http://schemas.openxmlformats.org/officeDocument/2006/relationships/image" Target="../media/image161.png"/><Relationship Id="rId34" Type="http://schemas.openxmlformats.org/officeDocument/2006/relationships/image" Target="../media/image178.png"/><Relationship Id="rId7" Type="http://schemas.openxmlformats.org/officeDocument/2006/relationships/image" Target="../media/image70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5" Type="http://schemas.openxmlformats.org/officeDocument/2006/relationships/image" Target="../media/image165.png"/><Relationship Id="rId33" Type="http://schemas.openxmlformats.org/officeDocument/2006/relationships/image" Target="../media/image62.png"/><Relationship Id="rId2" Type="http://schemas.openxmlformats.org/officeDocument/2006/relationships/image" Target="../media/image104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29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68.png"/><Relationship Id="rId24" Type="http://schemas.openxmlformats.org/officeDocument/2006/relationships/image" Target="../media/image170.png"/><Relationship Id="rId32" Type="http://schemas.openxmlformats.org/officeDocument/2006/relationships/image" Target="../media/image177.png"/><Relationship Id="rId5" Type="http://schemas.openxmlformats.org/officeDocument/2006/relationships/image" Target="../media/image69.png"/><Relationship Id="rId15" Type="http://schemas.openxmlformats.org/officeDocument/2006/relationships/image" Target="../media/image155.png"/><Relationship Id="rId23" Type="http://schemas.openxmlformats.org/officeDocument/2006/relationships/image" Target="../media/image169.png"/><Relationship Id="rId28" Type="http://schemas.openxmlformats.org/officeDocument/2006/relationships/image" Target="../media/image173.png"/><Relationship Id="rId10" Type="http://schemas.openxmlformats.org/officeDocument/2006/relationships/image" Target="../media/image73.png"/><Relationship Id="rId19" Type="http://schemas.openxmlformats.org/officeDocument/2006/relationships/image" Target="../media/image159.png"/><Relationship Id="rId31" Type="http://schemas.openxmlformats.org/officeDocument/2006/relationships/image" Target="../media/image176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154.png"/><Relationship Id="rId22" Type="http://schemas.openxmlformats.org/officeDocument/2006/relationships/image" Target="../media/image162.png"/><Relationship Id="rId27" Type="http://schemas.openxmlformats.org/officeDocument/2006/relationships/image" Target="../media/image172.png"/><Relationship Id="rId30" Type="http://schemas.openxmlformats.org/officeDocument/2006/relationships/image" Target="../media/image175.png"/><Relationship Id="rId35" Type="http://schemas.openxmlformats.org/officeDocument/2006/relationships/image" Target="../media/image179.png"/><Relationship Id="rId8" Type="http://schemas.openxmlformats.org/officeDocument/2006/relationships/image" Target="../media/image71.png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26" Type="http://schemas.openxmlformats.org/officeDocument/2006/relationships/image" Target="../media/image172.png"/><Relationship Id="rId39" Type="http://schemas.openxmlformats.org/officeDocument/2006/relationships/image" Target="../media/image182.png"/><Relationship Id="rId21" Type="http://schemas.openxmlformats.org/officeDocument/2006/relationships/image" Target="../media/image162.png"/><Relationship Id="rId34" Type="http://schemas.openxmlformats.org/officeDocument/2006/relationships/image" Target="../media/image179.png"/><Relationship Id="rId7" Type="http://schemas.openxmlformats.org/officeDocument/2006/relationships/image" Target="../media/image70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5" Type="http://schemas.openxmlformats.org/officeDocument/2006/relationships/image" Target="../media/image171.png"/><Relationship Id="rId33" Type="http://schemas.openxmlformats.org/officeDocument/2006/relationships/image" Target="../media/image178.png"/><Relationship Id="rId38" Type="http://schemas.openxmlformats.org/officeDocument/2006/relationships/image" Target="../media/image1480.png"/><Relationship Id="rId2" Type="http://schemas.openxmlformats.org/officeDocument/2006/relationships/image" Target="../media/image66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32" Type="http://schemas.openxmlformats.org/officeDocument/2006/relationships/image" Target="../media/image62.png"/><Relationship Id="rId37" Type="http://schemas.openxmlformats.org/officeDocument/2006/relationships/image" Target="../media/image181.png"/><Relationship Id="rId5" Type="http://schemas.openxmlformats.org/officeDocument/2006/relationships/image" Target="../media/image69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28" Type="http://schemas.openxmlformats.org/officeDocument/2006/relationships/image" Target="../media/image174.png"/><Relationship Id="rId36" Type="http://schemas.openxmlformats.org/officeDocument/2006/relationships/image" Target="../media/image180.png"/><Relationship Id="rId10" Type="http://schemas.openxmlformats.org/officeDocument/2006/relationships/image" Target="../media/image73.png"/><Relationship Id="rId19" Type="http://schemas.openxmlformats.org/officeDocument/2006/relationships/image" Target="../media/image160.png"/><Relationship Id="rId31" Type="http://schemas.openxmlformats.org/officeDocument/2006/relationships/image" Target="../media/image177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Relationship Id="rId27" Type="http://schemas.openxmlformats.org/officeDocument/2006/relationships/image" Target="../media/image173.png"/><Relationship Id="rId30" Type="http://schemas.openxmlformats.org/officeDocument/2006/relationships/image" Target="../media/image176.png"/><Relationship Id="rId35" Type="http://schemas.openxmlformats.org/officeDocument/2006/relationships/image" Target="../media/image50.png"/><Relationship Id="rId8" Type="http://schemas.openxmlformats.org/officeDocument/2006/relationships/image" Target="../media/image71.png"/><Relationship Id="rId3" Type="http://schemas.openxmlformats.org/officeDocument/2006/relationships/image" Target="../media/image67.png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26" Type="http://schemas.openxmlformats.org/officeDocument/2006/relationships/image" Target="../media/image183.png"/><Relationship Id="rId39" Type="http://schemas.openxmlformats.org/officeDocument/2006/relationships/image" Target="../media/image186.png"/><Relationship Id="rId21" Type="http://schemas.openxmlformats.org/officeDocument/2006/relationships/image" Target="../media/image162.png"/><Relationship Id="rId34" Type="http://schemas.openxmlformats.org/officeDocument/2006/relationships/image" Target="../media/image178.png"/><Relationship Id="rId42" Type="http://schemas.openxmlformats.org/officeDocument/2006/relationships/image" Target="../media/image1480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29" Type="http://schemas.openxmlformats.org/officeDocument/2006/relationships/image" Target="../media/image174.png"/><Relationship Id="rId41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32" Type="http://schemas.openxmlformats.org/officeDocument/2006/relationships/image" Target="../media/image177.png"/><Relationship Id="rId37" Type="http://schemas.openxmlformats.org/officeDocument/2006/relationships/image" Target="../media/image93.png"/><Relationship Id="rId40" Type="http://schemas.openxmlformats.org/officeDocument/2006/relationships/image" Target="../media/image187.png"/><Relationship Id="rId5" Type="http://schemas.openxmlformats.org/officeDocument/2006/relationships/image" Target="../media/image69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28" Type="http://schemas.openxmlformats.org/officeDocument/2006/relationships/image" Target="../media/image173.png"/><Relationship Id="rId36" Type="http://schemas.openxmlformats.org/officeDocument/2006/relationships/image" Target="../media/image184.png"/><Relationship Id="rId10" Type="http://schemas.openxmlformats.org/officeDocument/2006/relationships/image" Target="../media/image73.png"/><Relationship Id="rId19" Type="http://schemas.openxmlformats.org/officeDocument/2006/relationships/image" Target="../media/image160.png"/><Relationship Id="rId31" Type="http://schemas.openxmlformats.org/officeDocument/2006/relationships/image" Target="../media/image176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Relationship Id="rId27" Type="http://schemas.openxmlformats.org/officeDocument/2006/relationships/image" Target="../media/image172.png"/><Relationship Id="rId30" Type="http://schemas.openxmlformats.org/officeDocument/2006/relationships/image" Target="../media/image175.png"/><Relationship Id="rId35" Type="http://schemas.openxmlformats.org/officeDocument/2006/relationships/image" Target="../media/image179.png"/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5" Type="http://schemas.openxmlformats.org/officeDocument/2006/relationships/image" Target="../media/image1820.png"/><Relationship Id="rId33" Type="http://schemas.openxmlformats.org/officeDocument/2006/relationships/image" Target="../media/image62.png"/><Relationship Id="rId38" Type="http://schemas.openxmlformats.org/officeDocument/2006/relationships/image" Target="../media/image185.png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26" Type="http://schemas.openxmlformats.org/officeDocument/2006/relationships/image" Target="../media/image183.png"/><Relationship Id="rId39" Type="http://schemas.openxmlformats.org/officeDocument/2006/relationships/image" Target="../media/image186.png"/><Relationship Id="rId21" Type="http://schemas.openxmlformats.org/officeDocument/2006/relationships/image" Target="../media/image162.png"/><Relationship Id="rId34" Type="http://schemas.openxmlformats.org/officeDocument/2006/relationships/image" Target="../media/image178.png"/><Relationship Id="rId42" Type="http://schemas.openxmlformats.org/officeDocument/2006/relationships/image" Target="../media/image1480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29" Type="http://schemas.openxmlformats.org/officeDocument/2006/relationships/image" Target="../media/image174.png"/><Relationship Id="rId41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52.png"/><Relationship Id="rId24" Type="http://schemas.openxmlformats.org/officeDocument/2006/relationships/image" Target="../media/image165.png"/><Relationship Id="rId32" Type="http://schemas.openxmlformats.org/officeDocument/2006/relationships/image" Target="../media/image177.png"/><Relationship Id="rId37" Type="http://schemas.openxmlformats.org/officeDocument/2006/relationships/image" Target="../media/image93.png"/><Relationship Id="rId40" Type="http://schemas.openxmlformats.org/officeDocument/2006/relationships/image" Target="../media/image187.png"/><Relationship Id="rId5" Type="http://schemas.openxmlformats.org/officeDocument/2006/relationships/image" Target="../media/image69.png"/><Relationship Id="rId15" Type="http://schemas.openxmlformats.org/officeDocument/2006/relationships/image" Target="../media/image156.png"/><Relationship Id="rId23" Type="http://schemas.openxmlformats.org/officeDocument/2006/relationships/image" Target="../media/image164.png"/><Relationship Id="rId28" Type="http://schemas.openxmlformats.org/officeDocument/2006/relationships/image" Target="../media/image173.png"/><Relationship Id="rId36" Type="http://schemas.openxmlformats.org/officeDocument/2006/relationships/image" Target="../media/image184.png"/><Relationship Id="rId10" Type="http://schemas.openxmlformats.org/officeDocument/2006/relationships/image" Target="../media/image73.png"/><Relationship Id="rId19" Type="http://schemas.openxmlformats.org/officeDocument/2006/relationships/image" Target="../media/image160.png"/><Relationship Id="rId31" Type="http://schemas.openxmlformats.org/officeDocument/2006/relationships/image" Target="../media/image176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Relationship Id="rId27" Type="http://schemas.openxmlformats.org/officeDocument/2006/relationships/image" Target="../media/image172.png"/><Relationship Id="rId30" Type="http://schemas.openxmlformats.org/officeDocument/2006/relationships/image" Target="../media/image175.png"/><Relationship Id="rId35" Type="http://schemas.openxmlformats.org/officeDocument/2006/relationships/image" Target="../media/image179.png"/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5" Type="http://schemas.openxmlformats.org/officeDocument/2006/relationships/image" Target="../media/image189.png"/><Relationship Id="rId33" Type="http://schemas.openxmlformats.org/officeDocument/2006/relationships/image" Target="../media/image62.png"/><Relationship Id="rId38" Type="http://schemas.openxmlformats.org/officeDocument/2006/relationships/image" Target="../media/image18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72.png"/><Relationship Id="rId18" Type="http://schemas.openxmlformats.org/officeDocument/2006/relationships/image" Target="../media/image177.png"/><Relationship Id="rId26" Type="http://schemas.openxmlformats.org/officeDocument/2006/relationships/image" Target="../media/image187.png"/><Relationship Id="rId3" Type="http://schemas.openxmlformats.org/officeDocument/2006/relationships/image" Target="../media/image67.png"/><Relationship Id="rId21" Type="http://schemas.openxmlformats.org/officeDocument/2006/relationships/image" Target="../media/image179.png"/><Relationship Id="rId7" Type="http://schemas.openxmlformats.org/officeDocument/2006/relationships/image" Target="../media/image70.png"/><Relationship Id="rId12" Type="http://schemas.openxmlformats.org/officeDocument/2006/relationships/image" Target="../media/image183.png"/><Relationship Id="rId17" Type="http://schemas.openxmlformats.org/officeDocument/2006/relationships/image" Target="../media/image176.png"/><Relationship Id="rId25" Type="http://schemas.openxmlformats.org/officeDocument/2006/relationships/image" Target="../media/image186.png"/><Relationship Id="rId2" Type="http://schemas.openxmlformats.org/officeDocument/2006/relationships/image" Target="../media/image66.png"/><Relationship Id="rId16" Type="http://schemas.openxmlformats.org/officeDocument/2006/relationships/image" Target="../media/image175.png"/><Relationship Id="rId20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90.png"/><Relationship Id="rId24" Type="http://schemas.openxmlformats.org/officeDocument/2006/relationships/image" Target="../media/image185.png"/><Relationship Id="rId5" Type="http://schemas.openxmlformats.org/officeDocument/2006/relationships/image" Target="../media/image69.png"/><Relationship Id="rId15" Type="http://schemas.openxmlformats.org/officeDocument/2006/relationships/image" Target="../media/image174.png"/><Relationship Id="rId23" Type="http://schemas.openxmlformats.org/officeDocument/2006/relationships/image" Target="../media/image93.png"/><Relationship Id="rId28" Type="http://schemas.openxmlformats.org/officeDocument/2006/relationships/image" Target="../media/image1480.png"/><Relationship Id="rId10" Type="http://schemas.openxmlformats.org/officeDocument/2006/relationships/image" Target="../media/image73.png"/><Relationship Id="rId19" Type="http://schemas.openxmlformats.org/officeDocument/2006/relationships/image" Target="../media/image62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173.png"/><Relationship Id="rId22" Type="http://schemas.openxmlformats.org/officeDocument/2006/relationships/image" Target="../media/image184.png"/><Relationship Id="rId27" Type="http://schemas.openxmlformats.org/officeDocument/2006/relationships/image" Target="../media/image18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72.png"/><Relationship Id="rId18" Type="http://schemas.openxmlformats.org/officeDocument/2006/relationships/image" Target="../media/image177.png"/><Relationship Id="rId26" Type="http://schemas.openxmlformats.org/officeDocument/2006/relationships/image" Target="../media/image187.png"/><Relationship Id="rId3" Type="http://schemas.openxmlformats.org/officeDocument/2006/relationships/image" Target="../media/image67.png"/><Relationship Id="rId21" Type="http://schemas.openxmlformats.org/officeDocument/2006/relationships/image" Target="../media/image179.png"/><Relationship Id="rId7" Type="http://schemas.openxmlformats.org/officeDocument/2006/relationships/image" Target="../media/image70.png"/><Relationship Id="rId12" Type="http://schemas.openxmlformats.org/officeDocument/2006/relationships/image" Target="../media/image183.png"/><Relationship Id="rId17" Type="http://schemas.openxmlformats.org/officeDocument/2006/relationships/image" Target="../media/image176.png"/><Relationship Id="rId25" Type="http://schemas.openxmlformats.org/officeDocument/2006/relationships/image" Target="../media/image186.png"/><Relationship Id="rId2" Type="http://schemas.openxmlformats.org/officeDocument/2006/relationships/image" Target="../media/image66.png"/><Relationship Id="rId16" Type="http://schemas.openxmlformats.org/officeDocument/2006/relationships/image" Target="../media/image175.png"/><Relationship Id="rId20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191.png"/><Relationship Id="rId24" Type="http://schemas.openxmlformats.org/officeDocument/2006/relationships/image" Target="../media/image185.png"/><Relationship Id="rId5" Type="http://schemas.openxmlformats.org/officeDocument/2006/relationships/image" Target="../media/image69.png"/><Relationship Id="rId15" Type="http://schemas.openxmlformats.org/officeDocument/2006/relationships/image" Target="../media/image174.png"/><Relationship Id="rId23" Type="http://schemas.openxmlformats.org/officeDocument/2006/relationships/image" Target="../media/image93.png"/><Relationship Id="rId28" Type="http://schemas.openxmlformats.org/officeDocument/2006/relationships/image" Target="../media/image1480.png"/><Relationship Id="rId10" Type="http://schemas.openxmlformats.org/officeDocument/2006/relationships/image" Target="../media/image73.png"/><Relationship Id="rId19" Type="http://schemas.openxmlformats.org/officeDocument/2006/relationships/image" Target="../media/image62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Relationship Id="rId14" Type="http://schemas.openxmlformats.org/officeDocument/2006/relationships/image" Target="../media/image173.png"/><Relationship Id="rId22" Type="http://schemas.openxmlformats.org/officeDocument/2006/relationships/image" Target="../media/image184.png"/><Relationship Id="rId27" Type="http://schemas.openxmlformats.org/officeDocument/2006/relationships/image" Target="../media/image18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162.png"/><Relationship Id="rId18" Type="http://schemas.openxmlformats.org/officeDocument/2006/relationships/image" Target="../media/image201.png"/><Relationship Id="rId3" Type="http://schemas.openxmlformats.org/officeDocument/2006/relationships/image" Target="../media/image192.png"/><Relationship Id="rId21" Type="http://schemas.openxmlformats.org/officeDocument/2006/relationships/image" Target="../media/image204.png"/><Relationship Id="rId7" Type="http://schemas.openxmlformats.org/officeDocument/2006/relationships/image" Target="../media/image195.png"/><Relationship Id="rId12" Type="http://schemas.openxmlformats.org/officeDocument/2006/relationships/image" Target="../media/image165.png"/><Relationship Id="rId17" Type="http://schemas.openxmlformats.org/officeDocument/2006/relationships/image" Target="../media/image200.png"/><Relationship Id="rId2" Type="http://schemas.openxmlformats.org/officeDocument/2006/relationships/image" Target="../media/image55.png"/><Relationship Id="rId16" Type="http://schemas.openxmlformats.org/officeDocument/2006/relationships/image" Target="../media/image199.png"/><Relationship Id="rId20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198.png"/><Relationship Id="rId5" Type="http://schemas.openxmlformats.org/officeDocument/2006/relationships/image" Target="../media/image193.png"/><Relationship Id="rId15" Type="http://schemas.openxmlformats.org/officeDocument/2006/relationships/image" Target="../media/image97.png"/><Relationship Id="rId23" Type="http://schemas.openxmlformats.org/officeDocument/2006/relationships/image" Target="../media/image206.png"/><Relationship Id="rId10" Type="http://schemas.openxmlformats.org/officeDocument/2006/relationships/image" Target="../media/image64.png"/><Relationship Id="rId19" Type="http://schemas.openxmlformats.org/officeDocument/2006/relationships/image" Target="../media/image202.png"/><Relationship Id="rId4" Type="http://schemas.openxmlformats.org/officeDocument/2006/relationships/image" Target="../media/image156.png"/><Relationship Id="rId9" Type="http://schemas.openxmlformats.org/officeDocument/2006/relationships/image" Target="../media/image197.png"/><Relationship Id="rId14" Type="http://schemas.openxmlformats.org/officeDocument/2006/relationships/image" Target="../media/image96.png"/><Relationship Id="rId22" Type="http://schemas.openxmlformats.org/officeDocument/2006/relationships/image" Target="../media/image205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162.png"/><Relationship Id="rId18" Type="http://schemas.openxmlformats.org/officeDocument/2006/relationships/image" Target="../media/image201.png"/><Relationship Id="rId3" Type="http://schemas.openxmlformats.org/officeDocument/2006/relationships/image" Target="../media/image192.png"/><Relationship Id="rId21" Type="http://schemas.openxmlformats.org/officeDocument/2006/relationships/image" Target="../media/image204.png"/><Relationship Id="rId7" Type="http://schemas.openxmlformats.org/officeDocument/2006/relationships/image" Target="../media/image195.png"/><Relationship Id="rId12" Type="http://schemas.openxmlformats.org/officeDocument/2006/relationships/image" Target="../media/image165.png"/><Relationship Id="rId17" Type="http://schemas.openxmlformats.org/officeDocument/2006/relationships/image" Target="../media/image200.png"/><Relationship Id="rId25" Type="http://schemas.openxmlformats.org/officeDocument/2006/relationships/image" Target="../media/image208.png"/><Relationship Id="rId2" Type="http://schemas.openxmlformats.org/officeDocument/2006/relationships/image" Target="../media/image55.png"/><Relationship Id="rId16" Type="http://schemas.openxmlformats.org/officeDocument/2006/relationships/image" Target="../media/image199.png"/><Relationship Id="rId20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198.png"/><Relationship Id="rId24" Type="http://schemas.openxmlformats.org/officeDocument/2006/relationships/image" Target="../media/image207.png"/><Relationship Id="rId5" Type="http://schemas.openxmlformats.org/officeDocument/2006/relationships/image" Target="../media/image193.png"/><Relationship Id="rId15" Type="http://schemas.openxmlformats.org/officeDocument/2006/relationships/image" Target="../media/image97.png"/><Relationship Id="rId23" Type="http://schemas.openxmlformats.org/officeDocument/2006/relationships/image" Target="../media/image2060.png"/><Relationship Id="rId10" Type="http://schemas.openxmlformats.org/officeDocument/2006/relationships/image" Target="../media/image64.png"/><Relationship Id="rId19" Type="http://schemas.openxmlformats.org/officeDocument/2006/relationships/image" Target="../media/image202.png"/><Relationship Id="rId4" Type="http://schemas.openxmlformats.org/officeDocument/2006/relationships/image" Target="../media/image156.png"/><Relationship Id="rId9" Type="http://schemas.openxmlformats.org/officeDocument/2006/relationships/image" Target="../media/image197.png"/><Relationship Id="rId14" Type="http://schemas.openxmlformats.org/officeDocument/2006/relationships/image" Target="../media/image96.png"/><Relationship Id="rId22" Type="http://schemas.openxmlformats.org/officeDocument/2006/relationships/image" Target="../media/image205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162.png"/><Relationship Id="rId18" Type="http://schemas.openxmlformats.org/officeDocument/2006/relationships/image" Target="../media/image201.png"/><Relationship Id="rId26" Type="http://schemas.openxmlformats.org/officeDocument/2006/relationships/image" Target="../media/image208.png"/><Relationship Id="rId3" Type="http://schemas.openxmlformats.org/officeDocument/2006/relationships/image" Target="../media/image192.png"/><Relationship Id="rId21" Type="http://schemas.openxmlformats.org/officeDocument/2006/relationships/image" Target="../media/image204.png"/><Relationship Id="rId7" Type="http://schemas.openxmlformats.org/officeDocument/2006/relationships/image" Target="../media/image195.png"/><Relationship Id="rId12" Type="http://schemas.openxmlformats.org/officeDocument/2006/relationships/image" Target="../media/image165.png"/><Relationship Id="rId17" Type="http://schemas.openxmlformats.org/officeDocument/2006/relationships/image" Target="../media/image200.png"/><Relationship Id="rId25" Type="http://schemas.openxmlformats.org/officeDocument/2006/relationships/image" Target="../media/image207.png"/><Relationship Id="rId2" Type="http://schemas.openxmlformats.org/officeDocument/2006/relationships/image" Target="../media/image55.png"/><Relationship Id="rId16" Type="http://schemas.openxmlformats.org/officeDocument/2006/relationships/image" Target="../media/image199.png"/><Relationship Id="rId20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198.png"/><Relationship Id="rId24" Type="http://schemas.openxmlformats.org/officeDocument/2006/relationships/image" Target="../media/image209.png"/><Relationship Id="rId5" Type="http://schemas.openxmlformats.org/officeDocument/2006/relationships/image" Target="../media/image193.png"/><Relationship Id="rId15" Type="http://schemas.openxmlformats.org/officeDocument/2006/relationships/image" Target="../media/image97.png"/><Relationship Id="rId23" Type="http://schemas.openxmlformats.org/officeDocument/2006/relationships/image" Target="../media/image2060.png"/><Relationship Id="rId10" Type="http://schemas.openxmlformats.org/officeDocument/2006/relationships/image" Target="../media/image64.png"/><Relationship Id="rId19" Type="http://schemas.openxmlformats.org/officeDocument/2006/relationships/image" Target="../media/image202.png"/><Relationship Id="rId4" Type="http://schemas.openxmlformats.org/officeDocument/2006/relationships/image" Target="../media/image156.png"/><Relationship Id="rId9" Type="http://schemas.openxmlformats.org/officeDocument/2006/relationships/image" Target="../media/image197.png"/><Relationship Id="rId14" Type="http://schemas.openxmlformats.org/officeDocument/2006/relationships/image" Target="../media/image96.png"/><Relationship Id="rId22" Type="http://schemas.openxmlformats.org/officeDocument/2006/relationships/image" Target="../media/image205.png"/></Relationships>
</file>

<file path=ppt/slides/_rels/slide6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png"/><Relationship Id="rId18" Type="http://schemas.openxmlformats.org/officeDocument/2006/relationships/image" Target="../media/image201.png"/><Relationship Id="rId26" Type="http://schemas.openxmlformats.org/officeDocument/2006/relationships/image" Target="../media/image209.png"/><Relationship Id="rId3" Type="http://schemas.openxmlformats.org/officeDocument/2006/relationships/image" Target="../media/image192.png"/><Relationship Id="rId21" Type="http://schemas.openxmlformats.org/officeDocument/2006/relationships/image" Target="../media/image204.png"/><Relationship Id="rId7" Type="http://schemas.openxmlformats.org/officeDocument/2006/relationships/image" Target="../media/image195.png"/><Relationship Id="rId12" Type="http://schemas.openxmlformats.org/officeDocument/2006/relationships/image" Target="../media/image165.png"/><Relationship Id="rId17" Type="http://schemas.openxmlformats.org/officeDocument/2006/relationships/image" Target="../media/image200.png"/><Relationship Id="rId25" Type="http://schemas.openxmlformats.org/officeDocument/2006/relationships/image" Target="../media/image208.png"/><Relationship Id="rId33" Type="http://schemas.openxmlformats.org/officeDocument/2006/relationships/image" Target="../media/image216.png"/><Relationship Id="rId2" Type="http://schemas.openxmlformats.org/officeDocument/2006/relationships/image" Target="../media/image55.png"/><Relationship Id="rId16" Type="http://schemas.openxmlformats.org/officeDocument/2006/relationships/image" Target="../media/image199.png"/><Relationship Id="rId20" Type="http://schemas.openxmlformats.org/officeDocument/2006/relationships/image" Target="../media/image203.png"/><Relationship Id="rId29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198.png"/><Relationship Id="rId24" Type="http://schemas.openxmlformats.org/officeDocument/2006/relationships/image" Target="../media/image207.png"/><Relationship Id="rId32" Type="http://schemas.openxmlformats.org/officeDocument/2006/relationships/image" Target="../media/image215.png"/><Relationship Id="rId5" Type="http://schemas.openxmlformats.org/officeDocument/2006/relationships/image" Target="../media/image193.png"/><Relationship Id="rId15" Type="http://schemas.openxmlformats.org/officeDocument/2006/relationships/image" Target="../media/image97.png"/><Relationship Id="rId23" Type="http://schemas.openxmlformats.org/officeDocument/2006/relationships/image" Target="../media/image2060.png"/><Relationship Id="rId28" Type="http://schemas.openxmlformats.org/officeDocument/2006/relationships/image" Target="../media/image211.png"/><Relationship Id="rId10" Type="http://schemas.openxmlformats.org/officeDocument/2006/relationships/image" Target="../media/image64.png"/><Relationship Id="rId19" Type="http://schemas.openxmlformats.org/officeDocument/2006/relationships/image" Target="../media/image202.png"/><Relationship Id="rId31" Type="http://schemas.openxmlformats.org/officeDocument/2006/relationships/image" Target="../media/image214.png"/><Relationship Id="rId4" Type="http://schemas.openxmlformats.org/officeDocument/2006/relationships/image" Target="../media/image156.png"/><Relationship Id="rId9" Type="http://schemas.openxmlformats.org/officeDocument/2006/relationships/image" Target="../media/image197.png"/><Relationship Id="rId14" Type="http://schemas.openxmlformats.org/officeDocument/2006/relationships/image" Target="../media/image96.png"/><Relationship Id="rId22" Type="http://schemas.openxmlformats.org/officeDocument/2006/relationships/image" Target="../media/image205.png"/><Relationship Id="rId27" Type="http://schemas.openxmlformats.org/officeDocument/2006/relationships/image" Target="../media/image210.png"/><Relationship Id="rId30" Type="http://schemas.openxmlformats.org/officeDocument/2006/relationships/image" Target="../media/image213.png"/><Relationship Id="rId8" Type="http://schemas.openxmlformats.org/officeDocument/2006/relationships/image" Target="../media/image19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162.png"/><Relationship Id="rId18" Type="http://schemas.openxmlformats.org/officeDocument/2006/relationships/image" Target="../media/image212.png"/><Relationship Id="rId3" Type="http://schemas.openxmlformats.org/officeDocument/2006/relationships/image" Target="../media/image192.png"/><Relationship Id="rId21" Type="http://schemas.openxmlformats.org/officeDocument/2006/relationships/image" Target="../media/image215.png"/><Relationship Id="rId7" Type="http://schemas.openxmlformats.org/officeDocument/2006/relationships/image" Target="../media/image195.png"/><Relationship Id="rId12" Type="http://schemas.openxmlformats.org/officeDocument/2006/relationships/image" Target="../media/image165.png"/><Relationship Id="rId17" Type="http://schemas.openxmlformats.org/officeDocument/2006/relationships/image" Target="../media/image211.png"/><Relationship Id="rId25" Type="http://schemas.openxmlformats.org/officeDocument/2006/relationships/image" Target="../media/image219.png"/><Relationship Id="rId2" Type="http://schemas.openxmlformats.org/officeDocument/2006/relationships/image" Target="../media/image55.png"/><Relationship Id="rId16" Type="http://schemas.openxmlformats.org/officeDocument/2006/relationships/image" Target="../media/image210.png"/><Relationship Id="rId20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4.png"/><Relationship Id="rId11" Type="http://schemas.openxmlformats.org/officeDocument/2006/relationships/image" Target="../media/image198.png"/><Relationship Id="rId24" Type="http://schemas.openxmlformats.org/officeDocument/2006/relationships/image" Target="../media/image218.png"/><Relationship Id="rId5" Type="http://schemas.openxmlformats.org/officeDocument/2006/relationships/image" Target="../media/image193.png"/><Relationship Id="rId15" Type="http://schemas.openxmlformats.org/officeDocument/2006/relationships/image" Target="../media/image97.png"/><Relationship Id="rId23" Type="http://schemas.openxmlformats.org/officeDocument/2006/relationships/image" Target="../media/image217.png"/><Relationship Id="rId10" Type="http://schemas.openxmlformats.org/officeDocument/2006/relationships/image" Target="../media/image64.png"/><Relationship Id="rId19" Type="http://schemas.openxmlformats.org/officeDocument/2006/relationships/image" Target="../media/image213.png"/><Relationship Id="rId4" Type="http://schemas.openxmlformats.org/officeDocument/2006/relationships/image" Target="../media/image156.png"/><Relationship Id="rId9" Type="http://schemas.openxmlformats.org/officeDocument/2006/relationships/image" Target="../media/image197.png"/><Relationship Id="rId14" Type="http://schemas.openxmlformats.org/officeDocument/2006/relationships/image" Target="../media/image96.png"/><Relationship Id="rId22" Type="http://schemas.openxmlformats.org/officeDocument/2006/relationships/image" Target="../media/image216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1F45-41D1-15F8-91E2-0E38C307C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Quantified Linear Arithmetic Satisfiability via Fine-Grained Strategy Improvement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11262-2CCC-BD81-81E2-4697FBFD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5440"/>
            <a:ext cx="4572000" cy="16557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Charlie Murphy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Wisconsin-Madison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15A8BD9-6007-C3CE-C132-6E716E698EA0}"/>
              </a:ext>
            </a:extLst>
          </p:cNvPr>
          <p:cNvSpPr txBox="1">
            <a:spLocks/>
          </p:cNvSpPr>
          <p:nvPr/>
        </p:nvSpPr>
        <p:spPr>
          <a:xfrm>
            <a:off x="6096000" y="4135440"/>
            <a:ext cx="457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Zachary Kincaid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Princeton University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21A26-8C51-B055-1A07-12B47C9367C2}"/>
              </a:ext>
            </a:extLst>
          </p:cNvPr>
          <p:cNvSpPr txBox="1"/>
          <p:nvPr/>
        </p:nvSpPr>
        <p:spPr>
          <a:xfrm>
            <a:off x="5309567" y="5221759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24, 2024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00216E-E30D-6AB5-1DC4-7A459EB70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105" y="5127012"/>
            <a:ext cx="2287790" cy="6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A6C350-B98E-8A29-326C-AFFD6095F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309" y="4976802"/>
            <a:ext cx="766992" cy="97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54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B1835-15E7-B220-4BF4-22A65324E283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D80AB-F020-E880-4D71-4DA88B534598}"/>
              </a:ext>
            </a:extLst>
          </p:cNvPr>
          <p:cNvSpPr txBox="1"/>
          <p:nvPr/>
        </p:nvSpPr>
        <p:spPr>
          <a:xfrm>
            <a:off x="9804889" y="2218266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UNSAT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3ECBA-6D0C-E48B-4DBE-FB1527DB8754}"/>
              </a:ext>
            </a:extLst>
          </p:cNvPr>
          <p:cNvSpPr txBox="1"/>
          <p:nvPr/>
        </p:nvSpPr>
        <p:spPr>
          <a:xfrm>
            <a:off x="719667" y="2218266"/>
            <a:ext cx="98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C14849-6042-5504-C4E1-07D625A00959}"/>
                  </a:ext>
                </a:extLst>
              </p:cNvPr>
              <p:cNvSpPr txBox="1"/>
              <p:nvPr/>
            </p:nvSpPr>
            <p:spPr>
              <a:xfrm>
                <a:off x="2604948" y="1800997"/>
                <a:ext cx="69821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(∅,∀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C14849-6042-5504-C4E1-07D625A00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948" y="1800997"/>
                <a:ext cx="6982104" cy="492443"/>
              </a:xfrm>
              <a:prstGeom prst="rect">
                <a:avLst/>
              </a:prstGeom>
              <a:blipFill>
                <a:blip r:embed="rId2"/>
                <a:stretch>
                  <a:fillRect l="-906" t="-75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CDA16FD-F613-D423-22EE-FCB21C2DF109}"/>
              </a:ext>
            </a:extLst>
          </p:cNvPr>
          <p:cNvSpPr txBox="1"/>
          <p:nvPr/>
        </p:nvSpPr>
        <p:spPr>
          <a:xfrm>
            <a:off x="3980677" y="2993884"/>
            <a:ext cx="423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to negation normal form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972CDD-FAC9-B81C-0CBC-866B89F49887}"/>
              </a:ext>
            </a:extLst>
          </p:cNvPr>
          <p:cNvCxnSpPr>
            <a:cxnSpLocks/>
          </p:cNvCxnSpPr>
          <p:nvPr/>
        </p:nvCxnSpPr>
        <p:spPr>
          <a:xfrm flipV="1">
            <a:off x="6096000" y="2293440"/>
            <a:ext cx="0" cy="700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3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B1835-15E7-B220-4BF4-22A65324E283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D80AB-F020-E880-4D71-4DA88B534598}"/>
              </a:ext>
            </a:extLst>
          </p:cNvPr>
          <p:cNvSpPr txBox="1"/>
          <p:nvPr/>
        </p:nvSpPr>
        <p:spPr>
          <a:xfrm>
            <a:off x="9804889" y="2218266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UNSAT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3ECBA-6D0C-E48B-4DBE-FB1527DB8754}"/>
              </a:ext>
            </a:extLst>
          </p:cNvPr>
          <p:cNvSpPr txBox="1"/>
          <p:nvPr/>
        </p:nvSpPr>
        <p:spPr>
          <a:xfrm>
            <a:off x="719667" y="2218266"/>
            <a:ext cx="98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C14849-6042-5504-C4E1-07D625A00959}"/>
                  </a:ext>
                </a:extLst>
              </p:cNvPr>
              <p:cNvSpPr txBox="1"/>
              <p:nvPr/>
            </p:nvSpPr>
            <p:spPr>
              <a:xfrm>
                <a:off x="2604948" y="1800997"/>
                <a:ext cx="69821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(∅,∀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C14849-6042-5504-C4E1-07D625A00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948" y="1800997"/>
                <a:ext cx="6982104" cy="492443"/>
              </a:xfrm>
              <a:prstGeom prst="rect">
                <a:avLst/>
              </a:prstGeom>
              <a:blipFill>
                <a:blip r:embed="rId2"/>
                <a:stretch>
                  <a:fillRect l="-906" t="-75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CDA16FD-F613-D423-22EE-FCB21C2DF109}"/>
              </a:ext>
            </a:extLst>
          </p:cNvPr>
          <p:cNvSpPr txBox="1"/>
          <p:nvPr/>
        </p:nvSpPr>
        <p:spPr>
          <a:xfrm>
            <a:off x="4841714" y="2999035"/>
            <a:ext cx="2508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by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SAT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972CDD-FAC9-B81C-0CBC-866B89F49887}"/>
              </a:ext>
            </a:extLst>
          </p:cNvPr>
          <p:cNvCxnSpPr>
            <a:cxnSpLocks/>
          </p:cNvCxnSpPr>
          <p:nvPr/>
        </p:nvCxnSpPr>
        <p:spPr>
          <a:xfrm flipH="1" flipV="1">
            <a:off x="5901267" y="2293440"/>
            <a:ext cx="194733" cy="700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362480-579E-28C1-0AD5-D9EDAE9B8DB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096000" y="2288289"/>
            <a:ext cx="330200" cy="710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789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B1835-15E7-B220-4BF4-22A65324E283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D80AB-F020-E880-4D71-4DA88B534598}"/>
              </a:ext>
            </a:extLst>
          </p:cNvPr>
          <p:cNvSpPr txBox="1"/>
          <p:nvPr/>
        </p:nvSpPr>
        <p:spPr>
          <a:xfrm>
            <a:off x="9804889" y="2218266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UNSAT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3ECBA-6D0C-E48B-4DBE-FB1527DB8754}"/>
              </a:ext>
            </a:extLst>
          </p:cNvPr>
          <p:cNvSpPr txBox="1"/>
          <p:nvPr/>
        </p:nvSpPr>
        <p:spPr>
          <a:xfrm>
            <a:off x="719667" y="2218266"/>
            <a:ext cx="98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C14849-6042-5504-C4E1-07D625A00959}"/>
                  </a:ext>
                </a:extLst>
              </p:cNvPr>
              <p:cNvSpPr txBox="1"/>
              <p:nvPr/>
            </p:nvSpPr>
            <p:spPr>
              <a:xfrm>
                <a:off x="2604948" y="1800997"/>
                <a:ext cx="69821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(∅,∀</m:t>
                      </m:r>
                      <m:r>
                        <a:rPr lang="en-US" sz="32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2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C14849-6042-5504-C4E1-07D625A00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948" y="1800997"/>
                <a:ext cx="6982104" cy="492443"/>
              </a:xfrm>
              <a:prstGeom prst="rect">
                <a:avLst/>
              </a:prstGeom>
              <a:blipFill>
                <a:blip r:embed="rId2"/>
                <a:stretch>
                  <a:fillRect l="-906" t="-75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CDA16FD-F613-D423-22EE-FCB21C2DF109}"/>
              </a:ext>
            </a:extLst>
          </p:cNvPr>
          <p:cNvSpPr txBox="1"/>
          <p:nvPr/>
        </p:nvSpPr>
        <p:spPr>
          <a:xfrm>
            <a:off x="4670770" y="2997886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by 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UNSAT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972CDD-FAC9-B81C-0CBC-866B89F49887}"/>
              </a:ext>
            </a:extLst>
          </p:cNvPr>
          <p:cNvCxnSpPr>
            <a:cxnSpLocks/>
          </p:cNvCxnSpPr>
          <p:nvPr/>
        </p:nvCxnSpPr>
        <p:spPr>
          <a:xfrm flipH="1" flipV="1">
            <a:off x="4182533" y="2287140"/>
            <a:ext cx="1913467" cy="706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362480-579E-28C1-0AD5-D9EDAE9B8DB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096000" y="2218266"/>
            <a:ext cx="1989667" cy="779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465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B1835-15E7-B220-4BF4-22A65324E283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D80AB-F020-E880-4D71-4DA88B534598}"/>
              </a:ext>
            </a:extLst>
          </p:cNvPr>
          <p:cNvSpPr txBox="1"/>
          <p:nvPr/>
        </p:nvSpPr>
        <p:spPr>
          <a:xfrm>
            <a:off x="9804889" y="2218266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UNSAT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3ECBA-6D0C-E48B-4DBE-FB1527DB8754}"/>
              </a:ext>
            </a:extLst>
          </p:cNvPr>
          <p:cNvSpPr txBox="1"/>
          <p:nvPr/>
        </p:nvSpPr>
        <p:spPr>
          <a:xfrm>
            <a:off x="719667" y="2218266"/>
            <a:ext cx="98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C14849-6042-5504-C4E1-07D625A00959}"/>
                  </a:ext>
                </a:extLst>
              </p:cNvPr>
              <p:cNvSpPr txBox="1"/>
              <p:nvPr/>
            </p:nvSpPr>
            <p:spPr>
              <a:xfrm>
                <a:off x="4110905" y="2099510"/>
                <a:ext cx="32873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∅,                         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C14849-6042-5504-C4E1-07D625A00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905" y="2099510"/>
                <a:ext cx="3287310" cy="492443"/>
              </a:xfrm>
              <a:prstGeom prst="rect">
                <a:avLst/>
              </a:prstGeom>
              <a:blipFill>
                <a:blip r:embed="rId2"/>
                <a:stretch>
                  <a:fillRect l="-1154" t="-75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76A04B0A-CE94-FCD3-6C74-B68F7B4AA3C4}"/>
              </a:ext>
            </a:extLst>
          </p:cNvPr>
          <p:cNvGrpSpPr/>
          <p:nvPr/>
        </p:nvGrpSpPr>
        <p:grpSpPr>
          <a:xfrm>
            <a:off x="5092801" y="1616861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81F411-9756-8A03-F40E-380C328E5755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81F411-9756-8A03-F40E-380C328E5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D9FAC8E-EC97-206F-B37B-DA3E3D1363A6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EB4864B-347E-F9F0-52BB-46FF932F138D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725C900-9BBB-49F1-DDE7-B963B673B6F6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725C900-9BBB-49F1-DDE7-B963B673B6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C3A4D4E-96D2-4E5E-3AE4-C1D84B0C4C12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C3A4D4E-96D2-4E5E-3AE4-C1D84B0C4C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9F2538F-EBC0-B38E-DE08-CFF234BBBF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A704372-CA30-DB28-12F8-245544E14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DD956C2-C3CB-0EF9-4A81-CDE920377886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10D6B2FB-0213-A284-B39B-3A7B43718E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10D6B2FB-0213-A284-B39B-3A7B43718E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5882" b="-103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4DB6CA01-44C7-A643-5A44-4407050E5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9F8720A-1400-10CA-3D6E-397A383DAF3C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F3CED70B-DCB8-BFD2-9D37-2A91DBC492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F3CED70B-DCB8-BFD2-9D37-2A91DBC492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D16EC922-FD2B-5232-43F1-0B32DA2466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D16EC922-FD2B-5232-43F1-0B32DA2466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F6A89B4B-617D-52DD-E909-4B5913C589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F6A89B4B-617D-52DD-E909-4B5913C589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2953A333-7C4D-EBC2-F052-2C2EF8CA9B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71296E45-CA5D-C96A-1250-9637FB9137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EAE7E075-3794-BCB0-AF5A-66FD0616A2B7}"/>
              </a:ext>
            </a:extLst>
          </p:cNvPr>
          <p:cNvSpPr txBox="1"/>
          <p:nvPr/>
        </p:nvSpPr>
        <p:spPr>
          <a:xfrm>
            <a:off x="2922536" y="5117216"/>
            <a:ext cx="6110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formula as abstract syntax tree (AST)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0797BE-06FB-7800-5C6E-370D67466F3A}"/>
              </a:ext>
            </a:extLst>
          </p:cNvPr>
          <p:cNvCxnSpPr>
            <a:cxnSpLocks/>
          </p:cNvCxnSpPr>
          <p:nvPr/>
        </p:nvCxnSpPr>
        <p:spPr>
          <a:xfrm flipH="1" flipV="1">
            <a:off x="5991949" y="4161895"/>
            <a:ext cx="1" cy="955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04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B1835-15E7-B220-4BF4-22A65324E283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D80AB-F020-E880-4D71-4DA88B534598}"/>
              </a:ext>
            </a:extLst>
          </p:cNvPr>
          <p:cNvSpPr txBox="1"/>
          <p:nvPr/>
        </p:nvSpPr>
        <p:spPr>
          <a:xfrm>
            <a:off x="9804889" y="2218266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UNSAT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3ECBA-6D0C-E48B-4DBE-FB1527DB8754}"/>
              </a:ext>
            </a:extLst>
          </p:cNvPr>
          <p:cNvSpPr txBox="1"/>
          <p:nvPr/>
        </p:nvSpPr>
        <p:spPr>
          <a:xfrm>
            <a:off x="719667" y="2218266"/>
            <a:ext cx="98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SAT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A04B0A-CE94-FCD3-6C74-B68F7B4AA3C4}"/>
              </a:ext>
            </a:extLst>
          </p:cNvPr>
          <p:cNvGrpSpPr/>
          <p:nvPr/>
        </p:nvGrpSpPr>
        <p:grpSpPr>
          <a:xfrm>
            <a:off x="5092801" y="1616861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81F411-9756-8A03-F40E-380C328E5755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881F411-9756-8A03-F40E-380C328E5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D9FAC8E-EC97-206F-B37B-DA3E3D1363A6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EB4864B-347E-F9F0-52BB-46FF932F138D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725C900-9BBB-49F1-DDE7-B963B673B6F6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725C900-9BBB-49F1-DDE7-B963B673B6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C3A4D4E-96D2-4E5E-3AE4-C1D84B0C4C12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C3A4D4E-96D2-4E5E-3AE4-C1D84B0C4C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9F2538F-EBC0-B38E-DE08-CFF234BBBF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A704372-CA30-DB28-12F8-245544E14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9DD956C2-C3CB-0EF9-4A81-CDE920377886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10D6B2FB-0213-A284-B39B-3A7B43718E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10D6B2FB-0213-A284-B39B-3A7B43718E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103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4DB6CA01-44C7-A643-5A44-4407050E54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9F8720A-1400-10CA-3D6E-397A383DAF3C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F3CED70B-DCB8-BFD2-9D37-2A91DBC492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F3CED70B-DCB8-BFD2-9D37-2A91DBC492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D16EC922-FD2B-5232-43F1-0B32DA2466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D16EC922-FD2B-5232-43F1-0B32DA2466C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F6A89B4B-617D-52DD-E909-4B5913C589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F6A89B4B-617D-52DD-E909-4B5913C589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2953A333-7C4D-EBC2-F052-2C2EF8CA9B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71296E45-CA5D-C96A-1250-9637FB9137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15200-C846-AC17-5117-A03851B61CB5}"/>
                  </a:ext>
                </a:extLst>
              </p:cNvPr>
              <p:cNvSpPr txBox="1"/>
              <p:nvPr/>
            </p:nvSpPr>
            <p:spPr>
              <a:xfrm>
                <a:off x="3624984" y="2330991"/>
                <a:ext cx="137662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∅⊨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15200-C846-AC17-5117-A03851B61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984" y="2330991"/>
                <a:ext cx="1376629" cy="923330"/>
              </a:xfrm>
              <a:prstGeom prst="rect">
                <a:avLst/>
              </a:prstGeom>
              <a:blipFill>
                <a:blip r:embed="rId9"/>
                <a:stretch>
                  <a:fillRect l="-10092" r="-4587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F587FF9-53C5-1D52-FD09-47CC7F8A9136}"/>
              </a:ext>
            </a:extLst>
          </p:cNvPr>
          <p:cNvSpPr txBox="1"/>
          <p:nvPr/>
        </p:nvSpPr>
        <p:spPr>
          <a:xfrm>
            <a:off x="7389845" y="1650191"/>
            <a:ext cx="167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UNSAT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choice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D048A9-B1F9-FEEC-7741-E510431897F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386159" y="1834857"/>
            <a:ext cx="10036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83F037-CAB4-48E4-E4B1-664538B9EC3C}"/>
                  </a:ext>
                </a:extLst>
              </p:cNvPr>
              <p:cNvSpPr txBox="1"/>
              <p:nvPr/>
            </p:nvSpPr>
            <p:spPr>
              <a:xfrm>
                <a:off x="9364696" y="2923414"/>
                <a:ext cx="15359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Choose:    </a:t>
                </a:r>
                <a:r>
                  <a:rPr lang="en-US" dirty="0"/>
                  <a:t>     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83F037-CAB4-48E4-E4B1-664538B9E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4696" y="2923414"/>
                <a:ext cx="1535998" cy="923330"/>
              </a:xfrm>
              <a:prstGeom prst="rect">
                <a:avLst/>
              </a:prstGeom>
              <a:blipFill>
                <a:blip r:embed="rId10"/>
                <a:stretch>
                  <a:fillRect l="-3279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85F50EC3-9FBB-AD7D-4EF6-09208B1BFCE1}"/>
              </a:ext>
            </a:extLst>
          </p:cNvPr>
          <p:cNvSpPr txBox="1"/>
          <p:nvPr/>
        </p:nvSpPr>
        <p:spPr>
          <a:xfrm>
            <a:off x="4422402" y="5858630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Play: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2910AB-C63F-B4EB-3FF9-85DFA9A826E8}"/>
              </a:ext>
            </a:extLst>
          </p:cNvPr>
          <p:cNvSpPr txBox="1"/>
          <p:nvPr/>
        </p:nvSpPr>
        <p:spPr>
          <a:xfrm>
            <a:off x="6692289" y="5192715"/>
            <a:ext cx="2883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actions played so far (by either player).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153123-89C2-CCC5-EEEA-52F6235AE4B7}"/>
              </a:ext>
            </a:extLst>
          </p:cNvPr>
          <p:cNvCxnSpPr>
            <a:cxnSpLocks/>
          </p:cNvCxnSpPr>
          <p:nvPr/>
        </p:nvCxnSpPr>
        <p:spPr>
          <a:xfrm flipH="1">
            <a:off x="6034033" y="5613084"/>
            <a:ext cx="853969" cy="340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4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4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B1835-15E7-B220-4BF4-22A65324E283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D80AB-F020-E880-4D71-4DA88B534598}"/>
              </a:ext>
            </a:extLst>
          </p:cNvPr>
          <p:cNvSpPr txBox="1"/>
          <p:nvPr/>
        </p:nvSpPr>
        <p:spPr>
          <a:xfrm>
            <a:off x="9804889" y="2218266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UNSAT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3ECBA-6D0C-E48B-4DBE-FB1527DB8754}"/>
              </a:ext>
            </a:extLst>
          </p:cNvPr>
          <p:cNvSpPr txBox="1"/>
          <p:nvPr/>
        </p:nvSpPr>
        <p:spPr>
          <a:xfrm>
            <a:off x="719667" y="2218266"/>
            <a:ext cx="98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SAT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EB4864B-347E-F9F0-52BB-46FF932F138D}"/>
              </a:ext>
            </a:extLst>
          </p:cNvPr>
          <p:cNvGrpSpPr/>
          <p:nvPr/>
        </p:nvGrpSpPr>
        <p:grpSpPr>
          <a:xfrm>
            <a:off x="5092801" y="2068733"/>
            <a:ext cx="2016749" cy="1962677"/>
            <a:chOff x="3864581" y="3320534"/>
            <a:chExt cx="2016749" cy="19626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725C900-9BBB-49F1-DDE7-B963B673B6F6}"/>
                    </a:ext>
                  </a:extLst>
                </p:cNvPr>
                <p:cNvSpPr txBox="1"/>
                <p:nvPr/>
              </p:nvSpPr>
              <p:spPr>
                <a:xfrm>
                  <a:off x="4610100" y="3320534"/>
                  <a:ext cx="279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725C900-9BBB-49F1-DDE7-B963B673B6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100" y="3320534"/>
                  <a:ext cx="279400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C3A4D4E-96D2-4E5E-3AE4-C1D84B0C4C12}"/>
                    </a:ext>
                  </a:extLst>
                </p:cNvPr>
                <p:cNvSpPr txBox="1"/>
                <p:nvPr/>
              </p:nvSpPr>
              <p:spPr>
                <a:xfrm>
                  <a:off x="3864581" y="3859791"/>
                  <a:ext cx="7281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C3A4D4E-96D2-4E5E-3AE4-C1D84B0C4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581" y="3859791"/>
                  <a:ext cx="72813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9F2538F-EBC0-B38E-DE08-CFF234BBBF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7261" y="3565733"/>
              <a:ext cx="338158" cy="3345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A704372-CA30-DB28-12F8-245544E145B2}"/>
                </a:ext>
              </a:extLst>
            </p:cNvPr>
            <p:cNvCxnSpPr>
              <a:cxnSpLocks/>
            </p:cNvCxnSpPr>
            <p:nvPr/>
          </p:nvCxnSpPr>
          <p:spPr>
            <a:xfrm>
              <a:off x="4822624" y="3568469"/>
              <a:ext cx="313639" cy="3318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DD956C2-C3CB-0EF9-4A81-CDE920377886}"/>
                </a:ext>
              </a:extLst>
            </p:cNvPr>
            <p:cNvGrpSpPr/>
            <p:nvPr/>
          </p:nvGrpSpPr>
          <p:grpSpPr>
            <a:xfrm>
              <a:off x="4288951" y="3840207"/>
              <a:ext cx="1592379" cy="1443004"/>
              <a:chOff x="4288951" y="3840207"/>
              <a:chExt cx="1592379" cy="144300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0D6B2FB-0213-A284-B39B-3A7B43718E71}"/>
                      </a:ext>
                    </a:extLst>
                  </p:cNvPr>
                  <p:cNvSpPr txBox="1"/>
                  <p:nvPr/>
                </p:nvSpPr>
                <p:spPr>
                  <a:xfrm>
                    <a:off x="4889500" y="3840207"/>
                    <a:ext cx="41486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0D6B2FB-0213-A284-B39B-3A7B43718E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9500" y="3840207"/>
                    <a:ext cx="41486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882" b="-103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DB6CA01-44C7-A643-5A44-4407050E54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6263" y="4209539"/>
                <a:ext cx="0" cy="236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9F8720A-1400-10CA-3D6E-397A383DAF3C}"/>
                  </a:ext>
                </a:extLst>
              </p:cNvPr>
              <p:cNvGrpSpPr/>
              <p:nvPr/>
            </p:nvGrpSpPr>
            <p:grpSpPr>
              <a:xfrm>
                <a:off x="4288951" y="4373317"/>
                <a:ext cx="1592379" cy="909894"/>
                <a:chOff x="4288951" y="4373317"/>
                <a:chExt cx="1592379" cy="90989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F3CED70B-DCB8-BFD2-9D37-2A91DBC492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5700" y="4373317"/>
                      <a:ext cx="3386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F3CED70B-DCB8-BFD2-9D37-2A91DBC492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5700" y="4373317"/>
                      <a:ext cx="3386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D16EC922-FD2B-5232-43F1-0B32DA2466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88951" y="4913879"/>
                      <a:ext cx="7450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D16EC922-FD2B-5232-43F1-0B32DA2466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8951" y="4913879"/>
                      <a:ext cx="745067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F6A89B4B-617D-52DD-E909-4B5913C589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36263" y="4913879"/>
                      <a:ext cx="7450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F6A89B4B-617D-52DD-E909-4B5913C589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6263" y="4913879"/>
                      <a:ext cx="745067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2953A333-7C4D-EBC2-F052-2C2EF8CA9B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63730" y="4652157"/>
                  <a:ext cx="352252" cy="36751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71296E45-CA5D-C96A-1250-9637FB9137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7939" y="4651756"/>
                  <a:ext cx="306130" cy="36791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15200-C846-AC17-5117-A03851B61CB5}"/>
                  </a:ext>
                </a:extLst>
              </p:cNvPr>
              <p:cNvSpPr txBox="1"/>
              <p:nvPr/>
            </p:nvSpPr>
            <p:spPr>
              <a:xfrm>
                <a:off x="3624984" y="2330991"/>
                <a:ext cx="137662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15200-C846-AC17-5117-A03851B61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984" y="2330991"/>
                <a:ext cx="1376629" cy="923330"/>
              </a:xfrm>
              <a:prstGeom prst="rect">
                <a:avLst/>
              </a:prstGeom>
              <a:blipFill>
                <a:blip r:embed="rId8"/>
                <a:stretch>
                  <a:fillRect l="-10092" r="-4587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912B99-EF95-4E1E-A49B-9E443AB8C63E}"/>
                  </a:ext>
                </a:extLst>
              </p:cNvPr>
              <p:cNvSpPr txBox="1"/>
              <p:nvPr/>
            </p:nvSpPr>
            <p:spPr>
              <a:xfrm>
                <a:off x="3018830" y="2415249"/>
                <a:ext cx="1290610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912B99-EF95-4E1E-A49B-9E443AB8C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830" y="2415249"/>
                <a:ext cx="1290610" cy="715645"/>
              </a:xfrm>
              <a:prstGeom prst="rect">
                <a:avLst/>
              </a:prstGeom>
              <a:blipFill>
                <a:blip r:embed="rId9"/>
                <a:stretch>
                  <a:fillRect t="-175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2E45602-66D6-CE69-F274-8A675E680132}"/>
              </a:ext>
            </a:extLst>
          </p:cNvPr>
          <p:cNvSpPr txBox="1"/>
          <p:nvPr/>
        </p:nvSpPr>
        <p:spPr>
          <a:xfrm>
            <a:off x="7049619" y="1835177"/>
            <a:ext cx="167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choice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7CD2B4-0029-345F-AB7E-5AC4C6A91A8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117720" y="2019843"/>
            <a:ext cx="931899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CFEF8B-E0AA-5C7F-C842-566CD713A7A7}"/>
              </a:ext>
            </a:extLst>
          </p:cNvPr>
          <p:cNvSpPr txBox="1"/>
          <p:nvPr/>
        </p:nvSpPr>
        <p:spPr>
          <a:xfrm>
            <a:off x="916904" y="2891214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right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1F8ACF-7BCD-39C8-77D2-8647AFFF736D}"/>
              </a:ext>
            </a:extLst>
          </p:cNvPr>
          <p:cNvSpPr txBox="1"/>
          <p:nvPr/>
        </p:nvSpPr>
        <p:spPr>
          <a:xfrm>
            <a:off x="4422402" y="5858630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Play: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0   1  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7D95FD-7664-6602-5903-8361C2B7552E}"/>
              </a:ext>
            </a:extLst>
          </p:cNvPr>
          <p:cNvSpPr txBox="1"/>
          <p:nvPr/>
        </p:nvSpPr>
        <p:spPr>
          <a:xfrm>
            <a:off x="4422402" y="5858630"/>
            <a:ext cx="164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Play: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0   1</a:t>
            </a:r>
          </a:p>
        </p:txBody>
      </p:sp>
    </p:spTree>
    <p:extLst>
      <p:ext uri="{BB962C8B-B14F-4D97-AF65-F5344CB8AC3E}">
        <p14:creationId xmlns:p14="http://schemas.microsoft.com/office/powerpoint/2010/main" val="113794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B1835-15E7-B220-4BF4-22A65324E283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D80AB-F020-E880-4D71-4DA88B534598}"/>
              </a:ext>
            </a:extLst>
          </p:cNvPr>
          <p:cNvSpPr txBox="1"/>
          <p:nvPr/>
        </p:nvSpPr>
        <p:spPr>
          <a:xfrm>
            <a:off x="9804889" y="2218266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UNSAT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3ECBA-6D0C-E48B-4DBE-FB1527DB8754}"/>
              </a:ext>
            </a:extLst>
          </p:cNvPr>
          <p:cNvSpPr txBox="1"/>
          <p:nvPr/>
        </p:nvSpPr>
        <p:spPr>
          <a:xfrm>
            <a:off x="719667" y="2218266"/>
            <a:ext cx="98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SAT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DD956C2-C3CB-0EF9-4A81-CDE920377886}"/>
              </a:ext>
            </a:extLst>
          </p:cNvPr>
          <p:cNvGrpSpPr/>
          <p:nvPr/>
        </p:nvGrpSpPr>
        <p:grpSpPr>
          <a:xfrm>
            <a:off x="4915129" y="2160676"/>
            <a:ext cx="1592379" cy="1443004"/>
            <a:chOff x="4288951" y="3840207"/>
            <a:chExt cx="1592379" cy="14430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0D6B2FB-0213-A284-B39B-3A7B43718E71}"/>
                    </a:ext>
                  </a:extLst>
                </p:cNvPr>
                <p:cNvSpPr txBox="1"/>
                <p:nvPr/>
              </p:nvSpPr>
              <p:spPr>
                <a:xfrm>
                  <a:off x="4889500" y="3840207"/>
                  <a:ext cx="4148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sz="1800" b="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0D6B2FB-0213-A284-B39B-3A7B43718E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9500" y="3840207"/>
                  <a:ext cx="414867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2941"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DB6CA01-44C7-A643-5A44-4407050E5452}"/>
                </a:ext>
              </a:extLst>
            </p:cNvPr>
            <p:cNvCxnSpPr>
              <a:cxnSpLocks/>
            </p:cNvCxnSpPr>
            <p:nvPr/>
          </p:nvCxnSpPr>
          <p:spPr>
            <a:xfrm>
              <a:off x="5136263" y="4209539"/>
              <a:ext cx="0" cy="23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9F8720A-1400-10CA-3D6E-397A383DAF3C}"/>
                </a:ext>
              </a:extLst>
            </p:cNvPr>
            <p:cNvGrpSpPr/>
            <p:nvPr/>
          </p:nvGrpSpPr>
          <p:grpSpPr>
            <a:xfrm>
              <a:off x="4288951" y="4373317"/>
              <a:ext cx="1592379" cy="909894"/>
              <a:chOff x="4288951" y="4373317"/>
              <a:chExt cx="1592379" cy="9098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3CED70B-DCB8-BFD2-9D37-2A91DBC4920D}"/>
                      </a:ext>
                    </a:extLst>
                  </p:cNvPr>
                  <p:cNvSpPr txBox="1"/>
                  <p:nvPr/>
                </p:nvSpPr>
                <p:spPr>
                  <a:xfrm>
                    <a:off x="4965700" y="4373317"/>
                    <a:ext cx="33866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3CED70B-DCB8-BFD2-9D37-2A91DBC492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5700" y="4373317"/>
                    <a:ext cx="33866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16EC922-FD2B-5232-43F1-0B32DA2466CA}"/>
                      </a:ext>
                    </a:extLst>
                  </p:cNvPr>
                  <p:cNvSpPr txBox="1"/>
                  <p:nvPr/>
                </p:nvSpPr>
                <p:spPr>
                  <a:xfrm>
                    <a:off x="4288951" y="4913879"/>
                    <a:ext cx="74506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16EC922-FD2B-5232-43F1-0B32DA2466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8951" y="4913879"/>
                    <a:ext cx="74506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A89B4B-617D-52DD-E909-4B5913C589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36263" y="4913879"/>
                    <a:ext cx="74506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6A89B4B-617D-52DD-E909-4B5913C589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6263" y="4913879"/>
                    <a:ext cx="74506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953A333-7C4D-EBC2-F052-2C2EF8CA9B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3730" y="4652157"/>
                <a:ext cx="352252" cy="3675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1296E45-CA5D-C96A-1250-9637FB9137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7939" y="4651756"/>
                <a:ext cx="306130" cy="3679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15200-C846-AC17-5117-A03851B61CB5}"/>
                  </a:ext>
                </a:extLst>
              </p:cNvPr>
              <p:cNvSpPr txBox="1"/>
              <p:nvPr/>
            </p:nvSpPr>
            <p:spPr>
              <a:xfrm>
                <a:off x="3624984" y="2330991"/>
                <a:ext cx="137662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15200-C846-AC17-5117-A03851B61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984" y="2330991"/>
                <a:ext cx="1376629" cy="923330"/>
              </a:xfrm>
              <a:prstGeom prst="rect">
                <a:avLst/>
              </a:prstGeom>
              <a:blipFill>
                <a:blip r:embed="rId6"/>
                <a:stretch>
                  <a:fillRect l="-10092" r="-4587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912B99-EF95-4E1E-A49B-9E443AB8C63E}"/>
                  </a:ext>
                </a:extLst>
              </p:cNvPr>
              <p:cNvSpPr txBox="1"/>
              <p:nvPr/>
            </p:nvSpPr>
            <p:spPr>
              <a:xfrm>
                <a:off x="3018830" y="2415249"/>
                <a:ext cx="1290610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912B99-EF95-4E1E-A49B-9E443AB8C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830" y="2415249"/>
                <a:ext cx="1290610" cy="715645"/>
              </a:xfrm>
              <a:prstGeom prst="rect">
                <a:avLst/>
              </a:prstGeom>
              <a:blipFill>
                <a:blip r:embed="rId7"/>
                <a:stretch>
                  <a:fillRect t="-175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F6A245F-C49E-9F6A-A967-363B47D3CCD9}"/>
              </a:ext>
            </a:extLst>
          </p:cNvPr>
          <p:cNvSpPr txBox="1"/>
          <p:nvPr/>
        </p:nvSpPr>
        <p:spPr>
          <a:xfrm>
            <a:off x="6862444" y="1890395"/>
            <a:ext cx="167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choice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97C7E8-B39E-10E7-0B78-A59A11763C8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930545" y="2075061"/>
            <a:ext cx="931899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27415D-87A2-E875-649A-B44F77F01AFF}"/>
                  </a:ext>
                </a:extLst>
              </p:cNvPr>
              <p:cNvSpPr txBox="1"/>
              <p:nvPr/>
            </p:nvSpPr>
            <p:spPr>
              <a:xfrm>
                <a:off x="916904" y="2891214"/>
                <a:ext cx="1287532" cy="6920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Choose: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↦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27415D-87A2-E875-649A-B44F77F01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04" y="2891214"/>
                <a:ext cx="1287532" cy="692049"/>
              </a:xfrm>
              <a:prstGeom prst="rect">
                <a:avLst/>
              </a:prstGeom>
              <a:blipFill>
                <a:blip r:embed="rId8"/>
                <a:stretch>
                  <a:fillRect l="-3922" t="-3571"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C35EBF-A05D-F321-F932-5D64ED6F2006}"/>
                  </a:ext>
                </a:extLst>
              </p:cNvPr>
              <p:cNvSpPr txBox="1"/>
              <p:nvPr/>
            </p:nvSpPr>
            <p:spPr>
              <a:xfrm>
                <a:off x="4422402" y="5858630"/>
                <a:ext cx="2545890" cy="565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Play: </a:t>
                </a:r>
                <a:r>
                  <a:rPr lang="en-US" sz="2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0   1   </a:t>
                </a:r>
                <a:r>
                  <a:rPr lang="en-US" sz="2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sz="2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C35EBF-A05D-F321-F932-5D64ED6F2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402" y="5858630"/>
                <a:ext cx="2545890" cy="565091"/>
              </a:xfrm>
              <a:prstGeom prst="rect">
                <a:avLst/>
              </a:prstGeom>
              <a:blipFill>
                <a:blip r:embed="rId9"/>
                <a:stretch>
                  <a:fillRect l="-4975" t="-1111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5E910E6-04FD-12CA-16AC-E483658A5D00}"/>
              </a:ext>
            </a:extLst>
          </p:cNvPr>
          <p:cNvSpPr txBox="1"/>
          <p:nvPr/>
        </p:nvSpPr>
        <p:spPr>
          <a:xfrm>
            <a:off x="4422402" y="5858630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Play: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0   1   </a:t>
            </a:r>
            <a:r>
              <a:rPr lang="en-US" sz="28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65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B1835-15E7-B220-4BF4-22A65324E283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D80AB-F020-E880-4D71-4DA88B534598}"/>
              </a:ext>
            </a:extLst>
          </p:cNvPr>
          <p:cNvSpPr txBox="1"/>
          <p:nvPr/>
        </p:nvSpPr>
        <p:spPr>
          <a:xfrm>
            <a:off x="9804889" y="2218266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UNSAT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3ECBA-6D0C-E48B-4DBE-FB1527DB8754}"/>
              </a:ext>
            </a:extLst>
          </p:cNvPr>
          <p:cNvSpPr txBox="1"/>
          <p:nvPr/>
        </p:nvSpPr>
        <p:spPr>
          <a:xfrm>
            <a:off x="719667" y="2218266"/>
            <a:ext cx="98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SAT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F8720A-1400-10CA-3D6E-397A383DAF3C}"/>
              </a:ext>
            </a:extLst>
          </p:cNvPr>
          <p:cNvGrpSpPr/>
          <p:nvPr/>
        </p:nvGrpSpPr>
        <p:grpSpPr>
          <a:xfrm>
            <a:off x="4848882" y="2427915"/>
            <a:ext cx="1592379" cy="909894"/>
            <a:chOff x="4288951" y="4373317"/>
            <a:chExt cx="1592379" cy="9098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3CED70B-DCB8-BFD2-9D37-2A91DBC4920D}"/>
                    </a:ext>
                  </a:extLst>
                </p:cNvPr>
                <p:cNvSpPr txBox="1"/>
                <p:nvPr/>
              </p:nvSpPr>
              <p:spPr>
                <a:xfrm>
                  <a:off x="4965700" y="4373317"/>
                  <a:ext cx="3386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3CED70B-DCB8-BFD2-9D37-2A91DBC49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5700" y="4373317"/>
                  <a:ext cx="3386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16EC922-FD2B-5232-43F1-0B32DA2466CA}"/>
                    </a:ext>
                  </a:extLst>
                </p:cNvPr>
                <p:cNvSpPr txBox="1"/>
                <p:nvPr/>
              </p:nvSpPr>
              <p:spPr>
                <a:xfrm>
                  <a:off x="4288951" y="4913879"/>
                  <a:ext cx="7450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16EC922-FD2B-5232-43F1-0B32DA2466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8951" y="4913879"/>
                  <a:ext cx="74506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6A89B4B-617D-52DD-E909-4B5913C5890D}"/>
                    </a:ext>
                  </a:extLst>
                </p:cNvPr>
                <p:cNvSpPr txBox="1"/>
                <p:nvPr/>
              </p:nvSpPr>
              <p:spPr>
                <a:xfrm>
                  <a:off x="5136263" y="4913879"/>
                  <a:ext cx="7450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6A89B4B-617D-52DD-E909-4B5913C589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263" y="4913879"/>
                  <a:ext cx="74506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53A333-7C4D-EBC2-F052-2C2EF8CA9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3730" y="4652157"/>
              <a:ext cx="352252" cy="3675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1296E45-CA5D-C96A-1250-9637FB913703}"/>
                </a:ext>
              </a:extLst>
            </p:cNvPr>
            <p:cNvCxnSpPr>
              <a:cxnSpLocks/>
            </p:cNvCxnSpPr>
            <p:nvPr/>
          </p:nvCxnSpPr>
          <p:spPr>
            <a:xfrm>
              <a:off x="5157939" y="4651756"/>
              <a:ext cx="306130" cy="3679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15200-C846-AC17-5117-A03851B61CB5}"/>
                  </a:ext>
                </a:extLst>
              </p:cNvPr>
              <p:cNvSpPr txBox="1"/>
              <p:nvPr/>
            </p:nvSpPr>
            <p:spPr>
              <a:xfrm>
                <a:off x="3624984" y="2330991"/>
                <a:ext cx="137662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15200-C846-AC17-5117-A03851B61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984" y="2330991"/>
                <a:ext cx="1376629" cy="923330"/>
              </a:xfrm>
              <a:prstGeom prst="rect">
                <a:avLst/>
              </a:prstGeom>
              <a:blipFill>
                <a:blip r:embed="rId5"/>
                <a:stretch>
                  <a:fillRect l="-10092" r="-4587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912B99-EF95-4E1E-A49B-9E443AB8C63E}"/>
                  </a:ext>
                </a:extLst>
              </p:cNvPr>
              <p:cNvSpPr txBox="1"/>
              <p:nvPr/>
            </p:nvSpPr>
            <p:spPr>
              <a:xfrm>
                <a:off x="2913710" y="2104839"/>
                <a:ext cx="1459887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↦</m:t>
                                </m:r>
                                <m:box>
                                  <m:box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912B99-EF95-4E1E-A49B-9E443AB8C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710" y="2104839"/>
                <a:ext cx="1459887" cy="1375633"/>
              </a:xfrm>
              <a:prstGeom prst="rect">
                <a:avLst/>
              </a:prstGeom>
              <a:blipFill>
                <a:blip r:embed="rId6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F6A245F-C49E-9F6A-A967-363B47D3CCD9}"/>
              </a:ext>
            </a:extLst>
          </p:cNvPr>
          <p:cNvSpPr txBox="1"/>
          <p:nvPr/>
        </p:nvSpPr>
        <p:spPr>
          <a:xfrm>
            <a:off x="6643218" y="2058583"/>
            <a:ext cx="167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UNSAT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choice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97C7E8-B39E-10E7-0B78-A59A11763C8D}"/>
              </a:ext>
            </a:extLst>
          </p:cNvPr>
          <p:cNvCxnSpPr>
            <a:cxnSpLocks/>
          </p:cNvCxnSpPr>
          <p:nvPr/>
        </p:nvCxnSpPr>
        <p:spPr>
          <a:xfrm flipH="1">
            <a:off x="5806788" y="2272090"/>
            <a:ext cx="847106" cy="283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1AECCE-963F-E929-010F-911E1D6DCE52}"/>
              </a:ext>
            </a:extLst>
          </p:cNvPr>
          <p:cNvSpPr txBox="1"/>
          <p:nvPr/>
        </p:nvSpPr>
        <p:spPr>
          <a:xfrm>
            <a:off x="9406879" y="280711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left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103CFE-0AEA-FC01-FADF-016C605BE9AB}"/>
                  </a:ext>
                </a:extLst>
              </p:cNvPr>
              <p:cNvSpPr txBox="1"/>
              <p:nvPr/>
            </p:nvSpPr>
            <p:spPr>
              <a:xfrm>
                <a:off x="4422402" y="5858630"/>
                <a:ext cx="3143809" cy="565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Play: </a:t>
                </a:r>
                <a:r>
                  <a:rPr lang="en-US" sz="2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0   1   </a:t>
                </a:r>
                <a:r>
                  <a:rPr lang="en-US" sz="2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L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103CFE-0AEA-FC01-FADF-016C605BE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402" y="5858630"/>
                <a:ext cx="3143809" cy="565091"/>
              </a:xfrm>
              <a:prstGeom prst="rect">
                <a:avLst/>
              </a:prstGeom>
              <a:blipFill>
                <a:blip r:embed="rId7"/>
                <a:stretch>
                  <a:fillRect l="-4032" t="-11111" r="-241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58647E-3EEF-36A3-6D0E-29C9A1639446}"/>
                  </a:ext>
                </a:extLst>
              </p:cNvPr>
              <p:cNvSpPr txBox="1"/>
              <p:nvPr/>
            </p:nvSpPr>
            <p:spPr>
              <a:xfrm>
                <a:off x="4422402" y="5858630"/>
                <a:ext cx="2545890" cy="565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Play: </a:t>
                </a:r>
                <a:r>
                  <a:rPr lang="en-US" sz="2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0   1   </a:t>
                </a:r>
                <a:r>
                  <a:rPr lang="en-US" sz="2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endParaRPr lang="en-US" sz="2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58647E-3EEF-36A3-6D0E-29C9A1639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402" y="5858630"/>
                <a:ext cx="2545890" cy="565091"/>
              </a:xfrm>
              <a:prstGeom prst="rect">
                <a:avLst/>
              </a:prstGeom>
              <a:blipFill>
                <a:blip r:embed="rId8"/>
                <a:stretch>
                  <a:fillRect l="-4975" t="-1111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95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B1835-15E7-B220-4BF4-22A65324E283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3ECBA-6D0C-E48B-4DBE-FB1527DB8754}"/>
              </a:ext>
            </a:extLst>
          </p:cNvPr>
          <p:cNvSpPr txBox="1"/>
          <p:nvPr/>
        </p:nvSpPr>
        <p:spPr>
          <a:xfrm>
            <a:off x="719667" y="2218266"/>
            <a:ext cx="98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6EC922-FD2B-5232-43F1-0B32DA2466CA}"/>
                  </a:ext>
                </a:extLst>
              </p:cNvPr>
              <p:cNvSpPr txBox="1"/>
              <p:nvPr/>
            </p:nvSpPr>
            <p:spPr>
              <a:xfrm>
                <a:off x="5178406" y="2531045"/>
                <a:ext cx="10689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16EC922-FD2B-5232-43F1-0B32DA246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406" y="2531045"/>
                <a:ext cx="1068961" cy="523220"/>
              </a:xfrm>
              <a:prstGeom prst="rect">
                <a:avLst/>
              </a:prstGeom>
              <a:blipFill>
                <a:blip r:embed="rId2"/>
                <a:stretch>
                  <a:fillRect r="-1163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15200-C846-AC17-5117-A03851B61CB5}"/>
                  </a:ext>
                </a:extLst>
              </p:cNvPr>
              <p:cNvSpPr txBox="1"/>
              <p:nvPr/>
            </p:nvSpPr>
            <p:spPr>
              <a:xfrm>
                <a:off x="3624984" y="2330991"/>
                <a:ext cx="137662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15200-C846-AC17-5117-A03851B61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984" y="2330991"/>
                <a:ext cx="1376629" cy="923330"/>
              </a:xfrm>
              <a:prstGeom prst="rect">
                <a:avLst/>
              </a:prstGeom>
              <a:blipFill>
                <a:blip r:embed="rId3"/>
                <a:stretch>
                  <a:fillRect l="-10092" r="-4587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912B99-EF95-4E1E-A49B-9E443AB8C63E}"/>
                  </a:ext>
                </a:extLst>
              </p:cNvPr>
              <p:cNvSpPr txBox="1"/>
              <p:nvPr/>
            </p:nvSpPr>
            <p:spPr>
              <a:xfrm>
                <a:off x="2913710" y="2104839"/>
                <a:ext cx="1459887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↦</m:t>
                                </m:r>
                                <m:box>
                                  <m:box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912B99-EF95-4E1E-A49B-9E443AB8C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710" y="2104839"/>
                <a:ext cx="1459887" cy="1375633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2653642-B846-D56D-69BF-09F353B95793}"/>
              </a:ext>
            </a:extLst>
          </p:cNvPr>
          <p:cNvSpPr txBox="1"/>
          <p:nvPr/>
        </p:nvSpPr>
        <p:spPr>
          <a:xfrm>
            <a:off x="9804889" y="2218266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UNSAT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3C8FC-4802-B162-6E6F-F0F1FCCF7756}"/>
              </a:ext>
            </a:extLst>
          </p:cNvPr>
          <p:cNvSpPr txBox="1"/>
          <p:nvPr/>
        </p:nvSpPr>
        <p:spPr>
          <a:xfrm>
            <a:off x="1205272" y="3939034"/>
            <a:ext cx="7495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chosen model satisfies the chosen atom.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3A5BD9-7325-C5AF-F4CB-AA44C7497A63}"/>
                  </a:ext>
                </a:extLst>
              </p:cNvPr>
              <p:cNvSpPr txBox="1"/>
              <p:nvPr/>
            </p:nvSpPr>
            <p:spPr>
              <a:xfrm>
                <a:off x="4422402" y="5858630"/>
                <a:ext cx="3143809" cy="565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Play: </a:t>
                </a:r>
                <a:r>
                  <a:rPr lang="en-US" sz="2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0   1   </a:t>
                </a:r>
                <a:r>
                  <a:rPr lang="en-US" sz="28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 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2800" i="1" smtClean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80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2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L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3A5BD9-7325-C5AF-F4CB-AA44C7497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402" y="5858630"/>
                <a:ext cx="3143809" cy="565091"/>
              </a:xfrm>
              <a:prstGeom prst="rect">
                <a:avLst/>
              </a:prstGeom>
              <a:blipFill>
                <a:blip r:embed="rId5"/>
                <a:stretch>
                  <a:fillRect l="-4032" t="-11111" r="-2419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06D832F1-3AFA-F269-74F3-17ECCB8E9C92}"/>
              </a:ext>
            </a:extLst>
          </p:cNvPr>
          <p:cNvSpPr txBox="1"/>
          <p:nvPr/>
        </p:nvSpPr>
        <p:spPr>
          <a:xfrm>
            <a:off x="1953613" y="473845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4F0584-C338-8FB4-0E10-FE31B7170596}"/>
              </a:ext>
            </a:extLst>
          </p:cNvPr>
          <p:cNvCxnSpPr>
            <a:cxnSpLocks/>
          </p:cNvCxnSpPr>
          <p:nvPr/>
        </p:nvCxnSpPr>
        <p:spPr>
          <a:xfrm>
            <a:off x="5153727" y="5208522"/>
            <a:ext cx="422984" cy="650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D08643-5AD4-C7F0-AAC6-F02A78AAE0CF}"/>
              </a:ext>
            </a:extLst>
          </p:cNvPr>
          <p:cNvCxnSpPr>
            <a:cxnSpLocks/>
          </p:cNvCxnSpPr>
          <p:nvPr/>
        </p:nvCxnSpPr>
        <p:spPr>
          <a:xfrm flipV="1">
            <a:off x="4816143" y="3089159"/>
            <a:ext cx="0" cy="874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59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64387A-29F0-FAA9-6FB3-2B490A6B46CB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9AEE09-8A90-0D14-29CD-AE1C054E1B62}"/>
                  </a:ext>
                </a:extLst>
              </p:cNvPr>
              <p:cNvSpPr txBox="1"/>
              <p:nvPr/>
            </p:nvSpPr>
            <p:spPr>
              <a:xfrm>
                <a:off x="1915095" y="2990085"/>
                <a:ext cx="1294970" cy="606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rPr>
                          <m:t>SAT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9AEE09-8A90-0D14-29CD-AE1C054E1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95" y="2990085"/>
                <a:ext cx="1294970" cy="606897"/>
              </a:xfrm>
              <a:prstGeom prst="rect">
                <a:avLst/>
              </a:prstGeom>
              <a:blipFill>
                <a:blip r:embed="rId2"/>
                <a:stretch>
                  <a:fillRect l="-6796" t="-12245" r="-10680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585430-AB6D-6CA7-D7DA-AEEAA237CB23}"/>
                  </a:ext>
                </a:extLst>
              </p:cNvPr>
              <p:cNvSpPr txBox="1"/>
              <p:nvPr/>
            </p:nvSpPr>
            <p:spPr>
              <a:xfrm>
                <a:off x="3421065" y="2921168"/>
                <a:ext cx="7326489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maps from states of the game that</a:t>
                </a:r>
                <a:r>
                  <a:rPr lang="en-US" sz="20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cs typeface="Times New Roman" panose="02020603050405020304" pitchFamily="18" charset="0"/>
                      </a:rPr>
                      <m:t>SAT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controls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cs typeface="Times New Roman" panose="02020603050405020304" pitchFamily="18" charset="0"/>
                      </a:rPr>
                      <m:t>SAT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next move: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or R for disjunctions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rational value to instantiate an existential quantifier.</a:t>
                </a:r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585430-AB6D-6CA7-D7DA-AEEAA237C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65" y="2921168"/>
                <a:ext cx="7326489" cy="1015663"/>
              </a:xfrm>
              <a:prstGeom prst="rect">
                <a:avLst/>
              </a:prstGeom>
              <a:blipFill>
                <a:blip r:embed="rId3"/>
                <a:stretch>
                  <a:fillRect l="-865" t="-2439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41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C583D-E4A3-37CE-9CD5-258EC8E2D427}"/>
                  </a:ext>
                </a:extLst>
              </p:cNvPr>
              <p:cNvSpPr txBox="1"/>
              <p:nvPr/>
            </p:nvSpPr>
            <p:spPr>
              <a:xfrm>
                <a:off x="2392944" y="1951798"/>
                <a:ext cx="5106526" cy="70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C583D-E4A3-37CE-9CD5-258EC8E2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44" y="1951798"/>
                <a:ext cx="5106526" cy="708977"/>
              </a:xfrm>
              <a:prstGeom prst="rect">
                <a:avLst/>
              </a:prstGeom>
              <a:blipFill>
                <a:blip r:embed="rId2"/>
                <a:stretch>
                  <a:fillRect l="-1489"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E13763-3C7C-C579-A990-78C771310C73}"/>
                  </a:ext>
                </a:extLst>
              </p:cNvPr>
              <p:cNvSpPr txBox="1"/>
              <p:nvPr/>
            </p:nvSpPr>
            <p:spPr>
              <a:xfrm>
                <a:off x="1656247" y="2758123"/>
                <a:ext cx="8829084" cy="707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E13763-3C7C-C579-A990-78C77131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247" y="2758123"/>
                <a:ext cx="8829084" cy="707181"/>
              </a:xfrm>
              <a:prstGeom prst="rect">
                <a:avLst/>
              </a:prstGeom>
              <a:blipFill>
                <a:blip r:embed="rId3"/>
                <a:stretch>
                  <a:fillRect l="-1006" r="-1437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990EAD-90F3-017B-0356-FBEB49912106}"/>
                  </a:ext>
                </a:extLst>
              </p:cNvPr>
              <p:cNvSpPr txBox="1"/>
              <p:nvPr/>
            </p:nvSpPr>
            <p:spPr>
              <a:xfrm>
                <a:off x="8773038" y="3563278"/>
                <a:ext cx="171229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40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990EAD-90F3-017B-0356-FBEB49912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038" y="3563278"/>
                <a:ext cx="1712293" cy="707886"/>
              </a:xfrm>
              <a:prstGeom prst="rect">
                <a:avLst/>
              </a:prstGeom>
              <a:blipFill>
                <a:blip r:embed="rId4"/>
                <a:stretch>
                  <a:fillRect l="-7353" t="-1754" r="-7353"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03FF6E-6D00-B1FB-F093-7C30DFD06AE0}"/>
                  </a:ext>
                </a:extLst>
              </p:cNvPr>
              <p:cNvSpPr txBox="1"/>
              <p:nvPr/>
            </p:nvSpPr>
            <p:spPr>
              <a:xfrm>
                <a:off x="2891917" y="3526974"/>
                <a:ext cx="3933202" cy="799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|¬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𝑟𝑘</m:t>
                              </m:r>
                              <m:d>
                                <m:d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03FF6E-6D00-B1FB-F093-7C30DFD06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917" y="3526974"/>
                <a:ext cx="3933202" cy="799514"/>
              </a:xfrm>
              <a:prstGeom prst="rect">
                <a:avLst/>
              </a:prstGeom>
              <a:blipFill>
                <a:blip r:embed="rId5"/>
                <a:stretch>
                  <a:fillRect l="-353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753651-F513-65B7-159E-30230F71051F}"/>
                  </a:ext>
                </a:extLst>
              </p:cNvPr>
              <p:cNvSpPr txBox="1"/>
              <p:nvPr/>
            </p:nvSpPr>
            <p:spPr>
              <a:xfrm>
                <a:off x="6697767" y="3572788"/>
                <a:ext cx="219840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 ∃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753651-F513-65B7-159E-30230F710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67" y="3572788"/>
                <a:ext cx="2198405" cy="707886"/>
              </a:xfrm>
              <a:prstGeom prst="rect">
                <a:avLst/>
              </a:prstGeom>
              <a:blipFill>
                <a:blip r:embed="rId6"/>
                <a:stretch>
                  <a:fillRect l="-4023" t="-1786" r="-5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A048B78-7603-388C-DD2E-E252E49CB502}"/>
              </a:ext>
            </a:extLst>
          </p:cNvPr>
          <p:cNvSpPr txBox="1"/>
          <p:nvPr/>
        </p:nvSpPr>
        <p:spPr>
          <a:xfrm>
            <a:off x="922946" y="1385850"/>
            <a:ext cx="1076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E101B9-B0FB-27FF-C106-7514944C863F}"/>
              </a:ext>
            </a:extLst>
          </p:cNvPr>
          <p:cNvCxnSpPr>
            <a:cxnSpLocks/>
          </p:cNvCxnSpPr>
          <p:nvPr/>
        </p:nvCxnSpPr>
        <p:spPr>
          <a:xfrm>
            <a:off x="1931350" y="1814940"/>
            <a:ext cx="461594" cy="364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BC3670-9CA9-5104-A2D8-2DBDA95C2D91}"/>
              </a:ext>
            </a:extLst>
          </p:cNvPr>
          <p:cNvSpPr txBox="1"/>
          <p:nvPr/>
        </p:nvSpPr>
        <p:spPr>
          <a:xfrm>
            <a:off x="336986" y="4072265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D6889B-5162-B8A7-357C-4546EB4467D0}"/>
              </a:ext>
            </a:extLst>
          </p:cNvPr>
          <p:cNvCxnSpPr>
            <a:cxnSpLocks/>
          </p:cNvCxnSpPr>
          <p:nvPr/>
        </p:nvCxnSpPr>
        <p:spPr>
          <a:xfrm flipV="1">
            <a:off x="1392047" y="3580170"/>
            <a:ext cx="700945" cy="500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C2427A3-C468-1014-611F-CB09F28FC467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Order Logic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7279FD-D4AA-5CD4-CBBD-F768B16754B2}"/>
              </a:ext>
            </a:extLst>
          </p:cNvPr>
          <p:cNvSpPr txBox="1"/>
          <p:nvPr/>
        </p:nvSpPr>
        <p:spPr>
          <a:xfrm>
            <a:off x="4534950" y="5486399"/>
            <a:ext cx="307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Negation Normal Form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C3BF2F5-44E9-40D0-E8F0-C3537F19AA2B}"/>
              </a:ext>
            </a:extLst>
          </p:cNvPr>
          <p:cNvCxnSpPr>
            <a:cxnSpLocks/>
          </p:cNvCxnSpPr>
          <p:nvPr/>
        </p:nvCxnSpPr>
        <p:spPr>
          <a:xfrm flipV="1">
            <a:off x="6070787" y="4595485"/>
            <a:ext cx="0" cy="89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18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1" grpId="0"/>
      <p:bldP spid="12" grpId="0"/>
      <p:bldP spid="14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64387A-29F0-FAA9-6FB3-2B490A6B46CB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9AEE09-8A90-0D14-29CD-AE1C054E1B62}"/>
                  </a:ext>
                </a:extLst>
              </p:cNvPr>
              <p:cNvSpPr txBox="1"/>
              <p:nvPr/>
            </p:nvSpPr>
            <p:spPr>
              <a:xfrm>
                <a:off x="1436423" y="2377394"/>
                <a:ext cx="9319153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dirty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cs typeface="Times New Roman" panose="02020603050405020304" pitchFamily="18" charset="0"/>
                            </a:rPr>
                            <m:t>SAT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z</m:t>
                          </m:r>
                          <m: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∨∃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 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∧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≝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if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then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 b="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else</m:t>
                      </m:r>
                      <m:r>
                        <a:rPr lang="en-US" sz="2400" b="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9AEE09-8A90-0D14-29CD-AE1C054E1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423" y="2377394"/>
                <a:ext cx="9319153" cy="509178"/>
              </a:xfrm>
              <a:prstGeom prst="rect">
                <a:avLst/>
              </a:prstGeom>
              <a:blipFill>
                <a:blip r:embed="rId2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8C1A23-8930-D190-BB3D-08365A7D1BB3}"/>
                  </a:ext>
                </a:extLst>
              </p:cNvPr>
              <p:cNvSpPr txBox="1"/>
              <p:nvPr/>
            </p:nvSpPr>
            <p:spPr>
              <a:xfrm>
                <a:off x="2427211" y="3164733"/>
                <a:ext cx="6342056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400" dirty="0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cs typeface="Times New Roman" panose="02020603050405020304" pitchFamily="18" charset="0"/>
                            </a:rPr>
                            <m:t>SAT</m:t>
                          </m:r>
                        </m:sub>
                      </m:sSub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∃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 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∧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≝ 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8C1A23-8930-D190-BB3D-08365A7D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11" y="3164733"/>
                <a:ext cx="6342056" cy="806696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3E43AF-7B3C-C795-8C8D-A15B1561C585}"/>
                  </a:ext>
                </a:extLst>
              </p:cNvPr>
              <p:cNvSpPr txBox="1"/>
              <p:nvPr/>
            </p:nvSpPr>
            <p:spPr>
              <a:xfrm>
                <a:off x="2601196" y="5159021"/>
                <a:ext cx="6558846" cy="847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cs typeface="Times New Roman" panose="02020603050405020304" pitchFamily="18" charset="0"/>
                      </a:rPr>
                      <m:t>SAT</m:t>
                    </m:r>
                    <m:r>
                      <a:rPr lang="en-US" sz="2400" i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plays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rPr>
                          <m:t>SAT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cs typeface="Times New Roman" panose="02020603050405020304" pitchFamily="18" charset="0"/>
                      </a:rPr>
                      <m:t>SAT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win any play regardless of the choices made by </a:t>
                </a: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sz="2400" dirty="0">
                    <a:cs typeface="Times New Roman" panose="02020603050405020304" pitchFamily="18" charset="0"/>
                  </a:rPr>
                  <a:t>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3E43AF-7B3C-C795-8C8D-A15B1561C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96" y="5159021"/>
                <a:ext cx="6558846" cy="847604"/>
              </a:xfrm>
              <a:prstGeom prst="rect">
                <a:avLst/>
              </a:prstGeom>
              <a:blipFill>
                <a:blip r:embed="rId4"/>
                <a:stretch>
                  <a:fillRect l="-579" t="-5970" r="-772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E8C5A2-F848-271A-BBD3-8104D00797A4}"/>
                  </a:ext>
                </a:extLst>
              </p:cNvPr>
              <p:cNvSpPr txBox="1"/>
              <p:nvPr/>
            </p:nvSpPr>
            <p:spPr>
              <a:xfrm>
                <a:off x="2601196" y="4405369"/>
                <a:ext cx="6558846" cy="606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cs typeface="Times New Roman" panose="02020603050405020304" pitchFamily="18" charset="0"/>
                          </a:rPr>
                          <m:t>SAT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winning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strategy: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E8C5A2-F848-271A-BBD3-8104D0079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96" y="4405369"/>
                <a:ext cx="6558846" cy="606897"/>
              </a:xfrm>
              <a:prstGeom prst="rect">
                <a:avLst/>
              </a:prstGeom>
              <a:blipFill>
                <a:blip r:embed="rId5"/>
                <a:stretch>
                  <a:fillRect t="-14583" b="-27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571FD7-EB3D-1DA7-72FF-2FACE377EBDF}"/>
              </a:ext>
            </a:extLst>
          </p:cNvPr>
          <p:cNvSpPr txBox="1"/>
          <p:nvPr/>
        </p:nvSpPr>
        <p:spPr>
          <a:xfrm>
            <a:off x="9451308" y="3877820"/>
            <a:ext cx="2387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formula must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satisfiable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B5B003FD-C2A0-BFF8-C924-6FF1DBDD3BCB}"/>
              </a:ext>
            </a:extLst>
          </p:cNvPr>
          <p:cNvSpPr/>
          <p:nvPr/>
        </p:nvSpPr>
        <p:spPr>
          <a:xfrm rot="20652854">
            <a:off x="8195065" y="4374862"/>
            <a:ext cx="1424355" cy="303449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4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2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08D1BA-0CB8-1CD5-4259-DB0A0C16633D}"/>
              </a:ext>
            </a:extLst>
          </p:cNvPr>
          <p:cNvSpPr txBox="1"/>
          <p:nvPr/>
        </p:nvSpPr>
        <p:spPr>
          <a:xfrm>
            <a:off x="1907353" y="2813447"/>
            <a:ext cx="837729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compute a winning strategy?</a:t>
            </a:r>
          </a:p>
        </p:txBody>
      </p:sp>
    </p:spTree>
    <p:extLst>
      <p:ext uri="{BB962C8B-B14F-4D97-AF65-F5344CB8AC3E}">
        <p14:creationId xmlns:p14="http://schemas.microsoft.com/office/powerpoint/2010/main" val="105746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Skeletons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/>
              <p:nvPr/>
            </p:nvSpPr>
            <p:spPr>
              <a:xfrm>
                <a:off x="7035689" y="1785767"/>
                <a:ext cx="1734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689" y="1785767"/>
                <a:ext cx="1734064" cy="369332"/>
              </a:xfrm>
              <a:prstGeom prst="rect">
                <a:avLst/>
              </a:prstGeom>
              <a:blipFill>
                <a:blip r:embed="rId2"/>
                <a:stretch>
                  <a:fillRect l="-217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/>
              <p:nvPr/>
            </p:nvSpPr>
            <p:spPr>
              <a:xfrm>
                <a:off x="7899771" y="2111299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771" y="2111299"/>
                <a:ext cx="274114" cy="677108"/>
              </a:xfrm>
              <a:prstGeom prst="rect">
                <a:avLst/>
              </a:prstGeom>
              <a:blipFill>
                <a:blip r:embed="rId3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/>
              <p:nvPr/>
            </p:nvSpPr>
            <p:spPr>
              <a:xfrm>
                <a:off x="7899771" y="2521738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771" y="2521738"/>
                <a:ext cx="274114" cy="677108"/>
              </a:xfrm>
              <a:prstGeom prst="rect">
                <a:avLst/>
              </a:prstGeom>
              <a:blipFill>
                <a:blip r:embed="rId4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A7AF4A-150F-2D36-3AB4-105C445B6B2A}"/>
              </a:ext>
            </a:extLst>
          </p:cNvPr>
          <p:cNvCxnSpPr>
            <a:cxnSpLocks/>
          </p:cNvCxnSpPr>
          <p:nvPr/>
        </p:nvCxnSpPr>
        <p:spPr>
          <a:xfrm>
            <a:off x="8036828" y="2553659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/>
              <p:nvPr/>
            </p:nvSpPr>
            <p:spPr>
              <a:xfrm>
                <a:off x="8304313" y="2333253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313" y="2333253"/>
                <a:ext cx="321178" cy="276999"/>
              </a:xfrm>
              <a:prstGeom prst="rect">
                <a:avLst/>
              </a:prstGeom>
              <a:blipFill>
                <a:blip r:embed="rId5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/>
              <p:nvPr/>
            </p:nvSpPr>
            <p:spPr>
              <a:xfrm>
                <a:off x="8304313" y="2713975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313" y="2713975"/>
                <a:ext cx="306942" cy="276999"/>
              </a:xfrm>
              <a:prstGeom prst="rect">
                <a:avLst/>
              </a:prstGeom>
              <a:blipFill>
                <a:blip r:embed="rId6"/>
                <a:stretch>
                  <a:fillRect l="-15385" r="-769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5C56F6-15A6-7172-E97E-B799F4DC2577}"/>
              </a:ext>
            </a:extLst>
          </p:cNvPr>
          <p:cNvCxnSpPr>
            <a:cxnSpLocks/>
          </p:cNvCxnSpPr>
          <p:nvPr/>
        </p:nvCxnSpPr>
        <p:spPr>
          <a:xfrm flipH="1">
            <a:off x="7484904" y="2990974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637364D-5887-32AB-C765-311BCB334686}"/>
              </a:ext>
            </a:extLst>
          </p:cNvPr>
          <p:cNvCxnSpPr>
            <a:cxnSpLocks/>
          </p:cNvCxnSpPr>
          <p:nvPr/>
        </p:nvCxnSpPr>
        <p:spPr>
          <a:xfrm>
            <a:off x="8058448" y="2987709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/>
              <p:nvPr/>
            </p:nvSpPr>
            <p:spPr>
              <a:xfrm>
                <a:off x="7397572" y="3449381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572" y="3449381"/>
                <a:ext cx="174663" cy="276999"/>
              </a:xfrm>
              <a:prstGeom prst="rect">
                <a:avLst/>
              </a:prstGeom>
              <a:blipFill>
                <a:blip r:embed="rId7"/>
                <a:stretch>
                  <a:fillRect l="-33333" r="-2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4CF15A-D84D-33A1-4CC7-B776FBF7EA8C}"/>
                  </a:ext>
                </a:extLst>
              </p:cNvPr>
              <p:cNvSpPr txBox="1"/>
              <p:nvPr/>
            </p:nvSpPr>
            <p:spPr>
              <a:xfrm>
                <a:off x="8515716" y="3456945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4CF15A-D84D-33A1-4CC7-B776FBF7E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716" y="3456945"/>
                <a:ext cx="200696" cy="276999"/>
              </a:xfrm>
              <a:prstGeom prst="rect">
                <a:avLst/>
              </a:prstGeom>
              <a:blipFill>
                <a:blip r:embed="rId8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E89D4E3-9C7D-9854-8F5B-DBF910DC7E15}"/>
              </a:ext>
            </a:extLst>
          </p:cNvPr>
          <p:cNvCxnSpPr>
            <a:cxnSpLocks/>
          </p:cNvCxnSpPr>
          <p:nvPr/>
        </p:nvCxnSpPr>
        <p:spPr>
          <a:xfrm>
            <a:off x="8613399" y="3733944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CEA9105-C924-C90F-858C-F7EB7A7825E0}"/>
                  </a:ext>
                </a:extLst>
              </p:cNvPr>
              <p:cNvSpPr txBox="1"/>
              <p:nvPr/>
            </p:nvSpPr>
            <p:spPr>
              <a:xfrm>
                <a:off x="8439074" y="4042692"/>
                <a:ext cx="372833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CEA9105-C924-C90F-858C-F7EB7A782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074" y="4042692"/>
                <a:ext cx="372833" cy="314445"/>
              </a:xfrm>
              <a:prstGeom prst="rect">
                <a:avLst/>
              </a:prstGeom>
              <a:blipFill>
                <a:blip r:embed="rId9"/>
                <a:stretch>
                  <a:fillRect l="-6452" r="-322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CA3084-090A-D087-DEE5-97952618D1C8}"/>
              </a:ext>
            </a:extLst>
          </p:cNvPr>
          <p:cNvCxnSpPr>
            <a:cxnSpLocks/>
          </p:cNvCxnSpPr>
          <p:nvPr/>
        </p:nvCxnSpPr>
        <p:spPr>
          <a:xfrm flipH="1">
            <a:off x="8051947" y="4376262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DCB7A6C-52E8-3C04-AD17-B4F0BCABE8C8}"/>
              </a:ext>
            </a:extLst>
          </p:cNvPr>
          <p:cNvCxnSpPr>
            <a:cxnSpLocks/>
          </p:cNvCxnSpPr>
          <p:nvPr/>
        </p:nvCxnSpPr>
        <p:spPr>
          <a:xfrm>
            <a:off x="8625491" y="4372997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10D8BB9-A2A8-57F2-F8A7-2DDF31ADE288}"/>
                  </a:ext>
                </a:extLst>
              </p:cNvPr>
              <p:cNvSpPr txBox="1"/>
              <p:nvPr/>
            </p:nvSpPr>
            <p:spPr>
              <a:xfrm>
                <a:off x="7964615" y="4863082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10D8BB9-A2A8-57F2-F8A7-2DDF31ADE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615" y="4863082"/>
                <a:ext cx="174663" cy="276999"/>
              </a:xfrm>
              <a:prstGeom prst="rect">
                <a:avLst/>
              </a:prstGeom>
              <a:blipFill>
                <a:blip r:embed="rId10"/>
                <a:stretch>
                  <a:fillRect l="-35714" r="-2857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C399C4-B331-1A04-6D0A-DE352CBBC824}"/>
                  </a:ext>
                </a:extLst>
              </p:cNvPr>
              <p:cNvSpPr txBox="1"/>
              <p:nvPr/>
            </p:nvSpPr>
            <p:spPr>
              <a:xfrm>
                <a:off x="9082759" y="4870646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C399C4-B331-1A04-6D0A-DE352CBBC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759" y="4870646"/>
                <a:ext cx="200696" cy="276999"/>
              </a:xfrm>
              <a:prstGeom prst="rect">
                <a:avLst/>
              </a:prstGeom>
              <a:blipFill>
                <a:blip r:embed="rId11"/>
                <a:stretch>
                  <a:fillRect l="-29412" r="-1764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/>
              <p:nvPr/>
            </p:nvSpPr>
            <p:spPr>
              <a:xfrm>
                <a:off x="7120836" y="3713570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836" y="3713570"/>
                <a:ext cx="72813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0EA7DD4-A3B0-C200-2E95-84EF7A3071C1}"/>
                  </a:ext>
                </a:extLst>
              </p:cNvPr>
              <p:cNvSpPr txBox="1"/>
              <p:nvPr/>
            </p:nvSpPr>
            <p:spPr>
              <a:xfrm>
                <a:off x="7664294" y="5093236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0EA7DD4-A3B0-C200-2E95-84EF7A307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294" y="5093236"/>
                <a:ext cx="745067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E1BFE5-5126-96DE-0872-E7B39BE30FB1}"/>
                  </a:ext>
                </a:extLst>
              </p:cNvPr>
              <p:cNvSpPr txBox="1"/>
              <p:nvPr/>
            </p:nvSpPr>
            <p:spPr>
              <a:xfrm>
                <a:off x="8763854" y="5093236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E1BFE5-5126-96DE-0872-E7B39BE30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854" y="5093236"/>
                <a:ext cx="745067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60F0FFC-FB45-9D77-F50E-B2799F4F8FF8}"/>
                  </a:ext>
                </a:extLst>
              </p:cNvPr>
              <p:cNvSpPr txBox="1"/>
              <p:nvPr/>
            </p:nvSpPr>
            <p:spPr>
              <a:xfrm>
                <a:off x="9138397" y="3372802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60F0FFC-FB45-9D77-F50E-B2799F4F8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397" y="3372802"/>
                <a:ext cx="279400" cy="369332"/>
              </a:xfrm>
              <a:prstGeom prst="rect">
                <a:avLst/>
              </a:prstGeom>
              <a:blipFill>
                <a:blip r:embed="rId15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783EA7C-6233-B017-4863-E1D4FB085990}"/>
                  </a:ext>
                </a:extLst>
              </p:cNvPr>
              <p:cNvSpPr txBox="1"/>
              <p:nvPr/>
            </p:nvSpPr>
            <p:spPr>
              <a:xfrm>
                <a:off x="9502012" y="4773218"/>
                <a:ext cx="338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783EA7C-6233-B017-4863-E1D4FB085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012" y="4773218"/>
                <a:ext cx="33866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40A74B6-FF21-15BD-A875-F44B574CC49C}"/>
                  </a:ext>
                </a:extLst>
              </p:cNvPr>
              <p:cNvSpPr txBox="1"/>
              <p:nvPr/>
            </p:nvSpPr>
            <p:spPr>
              <a:xfrm>
                <a:off x="9070663" y="4004819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40A74B6-FF21-15BD-A875-F44B574CC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663" y="4004819"/>
                <a:ext cx="414867" cy="369332"/>
              </a:xfrm>
              <a:prstGeom prst="rect">
                <a:avLst/>
              </a:prstGeom>
              <a:blipFill>
                <a:blip r:embed="rId17"/>
                <a:stretch>
                  <a:fillRect r="-606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C39C96B-622D-219B-6256-2C099C700B19}"/>
                  </a:ext>
                </a:extLst>
              </p:cNvPr>
              <p:cNvSpPr txBox="1"/>
              <p:nvPr/>
            </p:nvSpPr>
            <p:spPr>
              <a:xfrm>
                <a:off x="4291324" y="5484438"/>
                <a:ext cx="33644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Represents a non-deterministic collection of 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Strategies whose structure closely follows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C39C96B-622D-219B-6256-2C099C70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324" y="5484438"/>
                <a:ext cx="3364420" cy="923330"/>
              </a:xfrm>
              <a:prstGeom prst="rect">
                <a:avLst/>
              </a:prstGeom>
              <a:blipFill>
                <a:blip r:embed="rId18"/>
                <a:stretch>
                  <a:fillRect l="-1128" t="-4110" r="-3383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55BC5EC-3018-A898-7FA8-B290D542612E}"/>
              </a:ext>
            </a:extLst>
          </p:cNvPr>
          <p:cNvCxnSpPr>
            <a:cxnSpLocks/>
          </p:cNvCxnSpPr>
          <p:nvPr/>
        </p:nvCxnSpPr>
        <p:spPr>
          <a:xfrm flipV="1">
            <a:off x="5973534" y="4199914"/>
            <a:ext cx="1327516" cy="1295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A642947-CD4F-92A7-C8F3-D7B2FD57C355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5029CF6-3F86-9471-0CDF-914109A6AB4F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5029CF6-3F86-9471-0CDF-914109A6A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F33455F-5130-BF2B-0BB0-53497F9225F6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3C4CDA8-DE74-D1A7-B961-683A8291564F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15E7435F-4EED-2254-E9CE-F122DDA93B8B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15E7435F-4EED-2254-E9CE-F122DDA93B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E4251892-5383-2BAD-DA2B-2D0D387072FB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E4251892-5383-2BAD-DA2B-2D0D387072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9E4E234-4DC2-8D55-B966-664C89CF98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197961A2-A971-DC54-9745-BD8FB14CF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9651B131-5351-9924-43CE-16C2273E9BF5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D0A7EFB1-BA58-B53E-740D-02AC9AD860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D0A7EFB1-BA58-B53E-740D-02AC9AD860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343E7E1D-E332-C754-8247-7EEC9914B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011B2C63-0EEB-1F67-E43C-83DD023F9A6A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441C5211-5A8E-B741-D849-0FE474FB2B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441C5211-5A8E-B741-D849-0FE474FB2B9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91E02F13-E166-C465-A71E-D66487B92A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91E02F13-E166-C465-A71E-D66487B92A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2CBF3CC1-5402-28A8-6910-F590B416C8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2CBF3CC1-5402-28A8-6910-F590B416C8D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5" name="Straight Arrow Connector 114">
                    <a:extLst>
                      <a:ext uri="{FF2B5EF4-FFF2-40B4-BE49-F238E27FC236}">
                        <a16:creationId xmlns:a16="http://schemas.microsoft.com/office/drawing/2014/main" id="{8532FAF3-190F-D85D-33D9-0D61A8EFEB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Arrow Connector 115">
                    <a:extLst>
                      <a:ext uri="{FF2B5EF4-FFF2-40B4-BE49-F238E27FC236}">
                        <a16:creationId xmlns:a16="http://schemas.microsoft.com/office/drawing/2014/main" id="{8405772D-5CE9-964F-1A11-040FBF5CF3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B040F9C-7710-E60E-0918-32D1B39BB8B5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B040F9C-7710-E60E-0918-32D1B39BB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2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8EE72E5-4054-B533-4282-539EC6FEC697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8EE72E5-4054-B533-4282-539EC6FEC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A5CF1E1-6798-F62B-51EF-734064E302FA}"/>
                  </a:ext>
                </a:extLst>
              </p:cNvPr>
              <p:cNvSpPr txBox="1"/>
              <p:nvPr/>
            </p:nvSpPr>
            <p:spPr>
              <a:xfrm>
                <a:off x="875488" y="1827119"/>
                <a:ext cx="76206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A5CF1E1-6798-F62B-51EF-734064E30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88" y="1827119"/>
                <a:ext cx="762061" cy="584775"/>
              </a:xfrm>
              <a:prstGeom prst="rect">
                <a:avLst/>
              </a:prstGeom>
              <a:blipFill>
                <a:blip r:embed="rId28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69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Improvement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677B8-E68B-3DD6-B82C-614B7BABD348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33BEA0-F2D6-EF44-A4E0-1FCDEDF3E31B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BF4C84-56A3-0A15-D75D-7000F13E7B69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BE0CF5-0B78-BEBC-0F44-0EF9349BF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B8FD9D-9AC7-AD3E-748D-13F4417A2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21C73B-2ADB-2FB7-7F22-793EE8EAD7BA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6B4BF22-27E7-C5F5-F830-CDA7B2F57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22C5FE-773D-7758-E87A-9E7AA6EF0F42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89ECA5D0-4431-8C2F-3064-7EC6EE9EF9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DC09401C-EB6B-6B19-967D-E5A4FC11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/>
              <p:nvPr/>
            </p:nvSpPr>
            <p:spPr>
              <a:xfrm>
                <a:off x="7035689" y="1785767"/>
                <a:ext cx="1728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689" y="1785767"/>
                <a:ext cx="1728165" cy="369332"/>
              </a:xfrm>
              <a:prstGeom prst="rect">
                <a:avLst/>
              </a:prstGeom>
              <a:blipFill>
                <a:blip r:embed="rId10"/>
                <a:stretch>
                  <a:fillRect l="-217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/>
              <p:nvPr/>
            </p:nvSpPr>
            <p:spPr>
              <a:xfrm>
                <a:off x="7899771" y="2111299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771" y="2111299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/>
              <p:nvPr/>
            </p:nvSpPr>
            <p:spPr>
              <a:xfrm>
                <a:off x="7899771" y="2521738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771" y="2521738"/>
                <a:ext cx="274114" cy="677108"/>
              </a:xfrm>
              <a:prstGeom prst="rect">
                <a:avLst/>
              </a:prstGeom>
              <a:blipFill>
                <a:blip r:embed="rId12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A7AF4A-150F-2D36-3AB4-105C445B6B2A}"/>
              </a:ext>
            </a:extLst>
          </p:cNvPr>
          <p:cNvCxnSpPr>
            <a:cxnSpLocks/>
          </p:cNvCxnSpPr>
          <p:nvPr/>
        </p:nvCxnSpPr>
        <p:spPr>
          <a:xfrm>
            <a:off x="8036828" y="2553659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/>
              <p:nvPr/>
            </p:nvSpPr>
            <p:spPr>
              <a:xfrm>
                <a:off x="8304313" y="2333253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313" y="2333253"/>
                <a:ext cx="321178" cy="276999"/>
              </a:xfrm>
              <a:prstGeom prst="rect">
                <a:avLst/>
              </a:prstGeom>
              <a:blipFill>
                <a:blip r:embed="rId13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/>
              <p:nvPr/>
            </p:nvSpPr>
            <p:spPr>
              <a:xfrm>
                <a:off x="8304313" y="2713975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313" y="2713975"/>
                <a:ext cx="306942" cy="276999"/>
              </a:xfrm>
              <a:prstGeom prst="rect">
                <a:avLst/>
              </a:prstGeom>
              <a:blipFill>
                <a:blip r:embed="rId14"/>
                <a:stretch>
                  <a:fillRect l="-15385" r="-769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5C56F6-15A6-7172-E97E-B799F4DC2577}"/>
              </a:ext>
            </a:extLst>
          </p:cNvPr>
          <p:cNvCxnSpPr>
            <a:cxnSpLocks/>
          </p:cNvCxnSpPr>
          <p:nvPr/>
        </p:nvCxnSpPr>
        <p:spPr>
          <a:xfrm>
            <a:off x="8036828" y="2990974"/>
            <a:ext cx="0" cy="282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/>
              <p:nvPr/>
            </p:nvSpPr>
            <p:spPr>
              <a:xfrm>
                <a:off x="7949497" y="3301296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497" y="3301296"/>
                <a:ext cx="174663" cy="276999"/>
              </a:xfrm>
              <a:prstGeom prst="rect">
                <a:avLst/>
              </a:prstGeom>
              <a:blipFill>
                <a:blip r:embed="rId15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/>
              <p:nvPr/>
            </p:nvSpPr>
            <p:spPr>
              <a:xfrm>
                <a:off x="7672761" y="3565485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761" y="3565485"/>
                <a:ext cx="72813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/>
              <p:nvPr/>
            </p:nvSpPr>
            <p:spPr>
              <a:xfrm>
                <a:off x="875488" y="1827119"/>
                <a:ext cx="76206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88" y="1827119"/>
                <a:ext cx="762061" cy="584775"/>
              </a:xfrm>
              <a:prstGeom prst="rect">
                <a:avLst/>
              </a:prstGeom>
              <a:blipFill>
                <a:blip r:embed="rId18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/>
              <p:nvPr/>
            </p:nvSpPr>
            <p:spPr>
              <a:xfrm>
                <a:off x="8310921" y="3216195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921" y="3216195"/>
                <a:ext cx="279400" cy="369332"/>
              </a:xfrm>
              <a:prstGeom prst="rect">
                <a:avLst/>
              </a:prstGeom>
              <a:blipFill>
                <a:blip r:embed="rId19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7659ABA-D2B2-985A-3B7E-644B1861BC5E}"/>
              </a:ext>
            </a:extLst>
          </p:cNvPr>
          <p:cNvSpPr txBox="1"/>
          <p:nvPr/>
        </p:nvSpPr>
        <p:spPr>
          <a:xfrm>
            <a:off x="9635708" y="2243500"/>
            <a:ext cx="234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an arbitrary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SAT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skeleton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5AE244-B43D-A88C-A23B-99208D465B1D}"/>
              </a:ext>
            </a:extLst>
          </p:cNvPr>
          <p:cNvCxnSpPr>
            <a:cxnSpLocks/>
          </p:cNvCxnSpPr>
          <p:nvPr/>
        </p:nvCxnSpPr>
        <p:spPr>
          <a:xfrm flipH="1">
            <a:off x="8763854" y="2610252"/>
            <a:ext cx="980804" cy="17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DC76DB-7701-6D8E-6278-2299E26EAC89}"/>
              </a:ext>
            </a:extLst>
          </p:cNvPr>
          <p:cNvSpPr txBox="1"/>
          <p:nvPr/>
        </p:nvSpPr>
        <p:spPr>
          <a:xfrm>
            <a:off x="10075024" y="2966234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winning?</a:t>
            </a:r>
          </a:p>
        </p:txBody>
      </p:sp>
    </p:spTree>
    <p:extLst>
      <p:ext uri="{BB962C8B-B14F-4D97-AF65-F5344CB8AC3E}">
        <p14:creationId xmlns:p14="http://schemas.microsoft.com/office/powerpoint/2010/main" val="8254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Winning Formula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677B8-E68B-3DD6-B82C-614B7BABD348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33BEA0-F2D6-EF44-A4E0-1FCDEDF3E31B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BF4C84-56A3-0A15-D75D-7000F13E7B69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BE0CF5-0B78-BEBC-0F44-0EF9349BF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B8FD9D-9AC7-AD3E-748D-13F4417A2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21C73B-2ADB-2FB7-7F22-793EE8EAD7BA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6B4BF22-27E7-C5F5-F830-CDA7B2F57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22C5FE-773D-7758-E87A-9E7AA6EF0F42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89ECA5D0-4431-8C2F-3064-7EC6EE9EF9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DC09401C-EB6B-6B19-967D-E5A4FC11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/>
              <p:nvPr/>
            </p:nvSpPr>
            <p:spPr>
              <a:xfrm>
                <a:off x="6875452" y="1798385"/>
                <a:ext cx="2322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Winning formula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52" y="1798385"/>
                <a:ext cx="2322752" cy="369332"/>
              </a:xfrm>
              <a:prstGeom prst="rect">
                <a:avLst/>
              </a:prstGeom>
              <a:blipFill>
                <a:blip r:embed="rId10"/>
                <a:stretch>
                  <a:fillRect l="-217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/>
              <p:nvPr/>
            </p:nvSpPr>
            <p:spPr>
              <a:xfrm>
                <a:off x="7899771" y="2111299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771" y="2111299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/>
              <p:nvPr/>
            </p:nvSpPr>
            <p:spPr>
              <a:xfrm>
                <a:off x="7899771" y="2521738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771" y="2521738"/>
                <a:ext cx="274114" cy="677108"/>
              </a:xfrm>
              <a:prstGeom prst="rect">
                <a:avLst/>
              </a:prstGeom>
              <a:blipFill>
                <a:blip r:embed="rId12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A7AF4A-150F-2D36-3AB4-105C445B6B2A}"/>
              </a:ext>
            </a:extLst>
          </p:cNvPr>
          <p:cNvCxnSpPr>
            <a:cxnSpLocks/>
          </p:cNvCxnSpPr>
          <p:nvPr/>
        </p:nvCxnSpPr>
        <p:spPr>
          <a:xfrm>
            <a:off x="8036828" y="2553659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/>
              <p:nvPr/>
            </p:nvSpPr>
            <p:spPr>
              <a:xfrm>
                <a:off x="8304313" y="2333253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313" y="2333253"/>
                <a:ext cx="321178" cy="276999"/>
              </a:xfrm>
              <a:prstGeom prst="rect">
                <a:avLst/>
              </a:prstGeom>
              <a:blipFill>
                <a:blip r:embed="rId13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/>
              <p:nvPr/>
            </p:nvSpPr>
            <p:spPr>
              <a:xfrm>
                <a:off x="8304313" y="2713975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313" y="2713975"/>
                <a:ext cx="306942" cy="276999"/>
              </a:xfrm>
              <a:prstGeom prst="rect">
                <a:avLst/>
              </a:prstGeom>
              <a:blipFill>
                <a:blip r:embed="rId14"/>
                <a:stretch>
                  <a:fillRect l="-15385" r="-769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5C56F6-15A6-7172-E97E-B799F4DC2577}"/>
              </a:ext>
            </a:extLst>
          </p:cNvPr>
          <p:cNvCxnSpPr>
            <a:cxnSpLocks/>
          </p:cNvCxnSpPr>
          <p:nvPr/>
        </p:nvCxnSpPr>
        <p:spPr>
          <a:xfrm>
            <a:off x="8036828" y="2990974"/>
            <a:ext cx="0" cy="282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/>
              <p:nvPr/>
            </p:nvSpPr>
            <p:spPr>
              <a:xfrm>
                <a:off x="7949497" y="3301296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497" y="3301296"/>
                <a:ext cx="174663" cy="276999"/>
              </a:xfrm>
              <a:prstGeom prst="rect">
                <a:avLst/>
              </a:prstGeom>
              <a:blipFill>
                <a:blip r:embed="rId15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/>
              <p:nvPr/>
            </p:nvSpPr>
            <p:spPr>
              <a:xfrm>
                <a:off x="7672761" y="3565485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761" y="3565485"/>
                <a:ext cx="72813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/>
              <p:nvPr/>
            </p:nvSpPr>
            <p:spPr>
              <a:xfrm>
                <a:off x="875488" y="1827119"/>
                <a:ext cx="76206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88" y="1827119"/>
                <a:ext cx="762061" cy="584775"/>
              </a:xfrm>
              <a:prstGeom prst="rect">
                <a:avLst/>
              </a:prstGeom>
              <a:blipFill>
                <a:blip r:embed="rId18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/>
              <p:nvPr/>
            </p:nvSpPr>
            <p:spPr>
              <a:xfrm>
                <a:off x="8310921" y="3216195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921" y="3216195"/>
                <a:ext cx="279400" cy="369332"/>
              </a:xfrm>
              <a:prstGeom prst="rect">
                <a:avLst/>
              </a:prstGeom>
              <a:blipFill>
                <a:blip r:embed="rId19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4A0825-96FA-3B29-B5A5-9CC62D4771C1}"/>
                  </a:ext>
                </a:extLst>
              </p:cNvPr>
              <p:cNvSpPr txBox="1"/>
              <p:nvPr/>
            </p:nvSpPr>
            <p:spPr>
              <a:xfrm>
                <a:off x="7673902" y="3571037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44A0825-96FA-3B29-B5A5-9CC62D477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902" y="3571037"/>
                <a:ext cx="72813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D41CC8-A2E4-DE83-ECA7-50D6C98949A1}"/>
                  </a:ext>
                </a:extLst>
              </p:cNvPr>
              <p:cNvSpPr txBox="1"/>
              <p:nvPr/>
            </p:nvSpPr>
            <p:spPr>
              <a:xfrm>
                <a:off x="7661067" y="2976484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D41CC8-A2E4-DE83-ECA7-50D6C9894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067" y="2976484"/>
                <a:ext cx="72813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1B6BC1D-B3B7-1EAE-F2BA-53D40C1174B8}"/>
                  </a:ext>
                </a:extLst>
              </p:cNvPr>
              <p:cNvSpPr txBox="1"/>
              <p:nvPr/>
            </p:nvSpPr>
            <p:spPr>
              <a:xfrm>
                <a:off x="7447760" y="2578568"/>
                <a:ext cx="11781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1B6BC1D-B3B7-1EAE-F2BA-53D40C11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60" y="2578568"/>
                <a:ext cx="11781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DBA54C-0C9B-148C-AA89-2116DAD6C587}"/>
                  </a:ext>
                </a:extLst>
              </p:cNvPr>
              <p:cNvSpPr txBox="1"/>
              <p:nvPr/>
            </p:nvSpPr>
            <p:spPr>
              <a:xfrm>
                <a:off x="7246431" y="2255086"/>
                <a:ext cx="15546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∀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DBA54C-0C9B-148C-AA89-2116DAD6C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431" y="2255086"/>
                <a:ext cx="155463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F0C603-8A95-C3FA-69BC-03DEE6AEBFA0}"/>
                  </a:ext>
                </a:extLst>
              </p:cNvPr>
              <p:cNvSpPr txBox="1"/>
              <p:nvPr/>
            </p:nvSpPr>
            <p:spPr>
              <a:xfrm>
                <a:off x="7283237" y="2262331"/>
                <a:ext cx="14116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̅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8F0C603-8A95-C3FA-69BC-03DEE6AEB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237" y="2262331"/>
                <a:ext cx="141163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0DAF6B9-ECDE-0706-B4CD-EDEA327F5D31}"/>
              </a:ext>
            </a:extLst>
          </p:cNvPr>
          <p:cNvSpPr txBox="1"/>
          <p:nvPr/>
        </p:nvSpPr>
        <p:spPr>
          <a:xfrm>
            <a:off x="5455627" y="247167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Herbandize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F3D2A1-7C47-07EC-5CEB-4AB279D0E78D}"/>
              </a:ext>
            </a:extLst>
          </p:cNvPr>
          <p:cNvCxnSpPr>
            <a:cxnSpLocks/>
          </p:cNvCxnSpPr>
          <p:nvPr/>
        </p:nvCxnSpPr>
        <p:spPr>
          <a:xfrm flipV="1">
            <a:off x="6561057" y="2411894"/>
            <a:ext cx="1100010" cy="198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511EDC-7891-E667-E70F-160260097B84}"/>
                  </a:ext>
                </a:extLst>
              </p:cNvPr>
              <p:cNvSpPr txBox="1"/>
              <p:nvPr/>
            </p:nvSpPr>
            <p:spPr>
              <a:xfrm>
                <a:off x="6155965" y="4191516"/>
                <a:ext cx="36777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Valid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winning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511EDC-7891-E667-E70F-160260097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965" y="4191516"/>
                <a:ext cx="3677738" cy="369332"/>
              </a:xfrm>
              <a:prstGeom prst="rect">
                <a:avLst/>
              </a:prstGeom>
              <a:blipFill>
                <a:blip r:embed="rId25"/>
                <a:stretch>
                  <a:fillRect t="-10000" r="-34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8DC595-8E95-79AB-9BBB-91B5898157C5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7994834" y="2686195"/>
            <a:ext cx="32394" cy="1505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37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1" grpId="0"/>
      <p:bldP spid="62" grpId="0"/>
      <p:bldP spid="76" grpId="0"/>
      <p:bldP spid="85" grpId="0"/>
      <p:bldP spid="3" grpId="0"/>
      <p:bldP spid="22" grpId="0"/>
      <p:bldP spid="22" grpId="1"/>
      <p:bldP spid="24" grpId="0"/>
      <p:bldP spid="24" grpId="1"/>
      <p:bldP spid="26" grpId="0"/>
      <p:bldP spid="26" grpId="1"/>
      <p:bldP spid="27" grpId="0"/>
      <p:bldP spid="27" grpId="1"/>
      <p:bldP spid="28" grpId="0"/>
      <p:bldP spid="29" grpId="0"/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Winning Formula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677B8-E68B-3DD6-B82C-614B7BABD348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33BEA0-F2D6-EF44-A4E0-1FCDEDF3E31B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BF4C84-56A3-0A15-D75D-7000F13E7B69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BE0CF5-0B78-BEBC-0F44-0EF9349BF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B8FD9D-9AC7-AD3E-748D-13F4417A2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21C73B-2ADB-2FB7-7F22-793EE8EAD7BA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6B4BF22-27E7-C5F5-F830-CDA7B2F57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22C5FE-773D-7758-E87A-9E7AA6EF0F42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89ECA5D0-4431-8C2F-3064-7EC6EE9EF9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DC09401C-EB6B-6B19-967D-E5A4FC11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/>
              <p:nvPr/>
            </p:nvSpPr>
            <p:spPr>
              <a:xfrm>
                <a:off x="6875452" y="1798385"/>
                <a:ext cx="23227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Winning formula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52" y="1798385"/>
                <a:ext cx="2322752" cy="369332"/>
              </a:xfrm>
              <a:prstGeom prst="rect">
                <a:avLst/>
              </a:prstGeom>
              <a:blipFill>
                <a:blip r:embed="rId10"/>
                <a:stretch>
                  <a:fillRect l="-217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/>
              <p:nvPr/>
            </p:nvSpPr>
            <p:spPr>
              <a:xfrm>
                <a:off x="875488" y="1827119"/>
                <a:ext cx="76206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88" y="1827119"/>
                <a:ext cx="762061" cy="584775"/>
              </a:xfrm>
              <a:prstGeom prst="rect">
                <a:avLst/>
              </a:prstGeom>
              <a:blipFill>
                <a:blip r:embed="rId1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683F49-A54F-9910-FC50-679D64E5CE53}"/>
                  </a:ext>
                </a:extLst>
              </p:cNvPr>
              <p:cNvSpPr txBox="1"/>
              <p:nvPr/>
            </p:nvSpPr>
            <p:spPr>
              <a:xfrm>
                <a:off x="7283237" y="2262331"/>
                <a:ext cx="14116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683F49-A54F-9910-FC50-679D64E5C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237" y="2262331"/>
                <a:ext cx="141163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B47CFF-6451-8E95-1685-80090E533B11}"/>
                  </a:ext>
                </a:extLst>
              </p:cNvPr>
              <p:cNvSpPr txBox="1"/>
              <p:nvPr/>
            </p:nvSpPr>
            <p:spPr>
              <a:xfrm>
                <a:off x="6229535" y="4191516"/>
                <a:ext cx="3531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Satisfiable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losing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B47CFF-6451-8E95-1685-80090E53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535" y="4191516"/>
                <a:ext cx="3531672" cy="369332"/>
              </a:xfrm>
              <a:prstGeom prst="rect">
                <a:avLst/>
              </a:prstGeom>
              <a:blipFill>
                <a:blip r:embed="rId14"/>
                <a:stretch>
                  <a:fillRect l="-1434" t="-10000" r="-35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9F01B0-85F4-7A5C-7FF9-C6BE512A47F8}"/>
              </a:ext>
            </a:extLst>
          </p:cNvPr>
          <p:cNvCxnSpPr>
            <a:cxnSpLocks/>
          </p:cNvCxnSpPr>
          <p:nvPr/>
        </p:nvCxnSpPr>
        <p:spPr>
          <a:xfrm flipV="1">
            <a:off x="7994834" y="2686195"/>
            <a:ext cx="32394" cy="1505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5C0AC4-D1F9-AA99-0AF9-D5A605A496E6}"/>
                  </a:ext>
                </a:extLst>
              </p:cNvPr>
              <p:cNvSpPr txBox="1"/>
              <p:nvPr/>
            </p:nvSpPr>
            <p:spPr>
              <a:xfrm>
                <a:off x="5915966" y="2181831"/>
                <a:ext cx="1675074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5C0AC4-D1F9-AA99-0AF9-D5A605A49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966" y="2181831"/>
                <a:ext cx="1675074" cy="460126"/>
              </a:xfrm>
              <a:prstGeom prst="rect">
                <a:avLst/>
              </a:prstGeom>
              <a:blipFill>
                <a:blip r:embed="rId15"/>
                <a:stretch>
                  <a:fillRect l="-2256" t="-5405" r="-2256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Improvement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677B8-E68B-3DD6-B82C-614B7BABD348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33BEA0-F2D6-EF44-A4E0-1FCDEDF3E31B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BF4C84-56A3-0A15-D75D-7000F13E7B69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BE0CF5-0B78-BEBC-0F44-0EF9349BF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B8FD9D-9AC7-AD3E-748D-13F4417A2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21C73B-2ADB-2FB7-7F22-793EE8EAD7BA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6B4BF22-27E7-C5F5-F830-CDA7B2F57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22C5FE-773D-7758-E87A-9E7AA6EF0F42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89ECA5D0-4431-8C2F-3064-7EC6EE9EF9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DC09401C-EB6B-6B19-967D-E5A4FC11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/>
              <p:nvPr/>
            </p:nvSpPr>
            <p:spPr>
              <a:xfrm>
                <a:off x="7035689" y="1785767"/>
                <a:ext cx="1728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689" y="1785767"/>
                <a:ext cx="1728165" cy="369332"/>
              </a:xfrm>
              <a:prstGeom prst="rect">
                <a:avLst/>
              </a:prstGeom>
              <a:blipFill>
                <a:blip r:embed="rId10"/>
                <a:stretch>
                  <a:fillRect l="-217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/>
              <p:nvPr/>
            </p:nvSpPr>
            <p:spPr>
              <a:xfrm>
                <a:off x="7899771" y="2111299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771" y="2111299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/>
              <p:nvPr/>
            </p:nvSpPr>
            <p:spPr>
              <a:xfrm>
                <a:off x="7899771" y="2521738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771" y="2521738"/>
                <a:ext cx="274114" cy="677108"/>
              </a:xfrm>
              <a:prstGeom prst="rect">
                <a:avLst/>
              </a:prstGeom>
              <a:blipFill>
                <a:blip r:embed="rId12"/>
                <a:stretch>
                  <a:fillRect l="-18182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A7AF4A-150F-2D36-3AB4-105C445B6B2A}"/>
              </a:ext>
            </a:extLst>
          </p:cNvPr>
          <p:cNvCxnSpPr>
            <a:cxnSpLocks/>
          </p:cNvCxnSpPr>
          <p:nvPr/>
        </p:nvCxnSpPr>
        <p:spPr>
          <a:xfrm>
            <a:off x="8036828" y="2553659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/>
              <p:nvPr/>
            </p:nvSpPr>
            <p:spPr>
              <a:xfrm>
                <a:off x="8304313" y="2333253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313" y="2333253"/>
                <a:ext cx="321178" cy="276999"/>
              </a:xfrm>
              <a:prstGeom prst="rect">
                <a:avLst/>
              </a:prstGeom>
              <a:blipFill>
                <a:blip r:embed="rId13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/>
              <p:nvPr/>
            </p:nvSpPr>
            <p:spPr>
              <a:xfrm>
                <a:off x="8304313" y="2713975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313" y="2713975"/>
                <a:ext cx="306942" cy="276999"/>
              </a:xfrm>
              <a:prstGeom prst="rect">
                <a:avLst/>
              </a:prstGeom>
              <a:blipFill>
                <a:blip r:embed="rId14"/>
                <a:stretch>
                  <a:fillRect l="-15385" r="-769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5C56F6-15A6-7172-E97E-B799F4DC2577}"/>
              </a:ext>
            </a:extLst>
          </p:cNvPr>
          <p:cNvCxnSpPr>
            <a:cxnSpLocks/>
          </p:cNvCxnSpPr>
          <p:nvPr/>
        </p:nvCxnSpPr>
        <p:spPr>
          <a:xfrm>
            <a:off x="8036828" y="2990974"/>
            <a:ext cx="0" cy="282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/>
              <p:nvPr/>
            </p:nvSpPr>
            <p:spPr>
              <a:xfrm>
                <a:off x="7949497" y="3301296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497" y="3301296"/>
                <a:ext cx="174663" cy="276999"/>
              </a:xfrm>
              <a:prstGeom prst="rect">
                <a:avLst/>
              </a:prstGeom>
              <a:blipFill>
                <a:blip r:embed="rId15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/>
              <p:nvPr/>
            </p:nvSpPr>
            <p:spPr>
              <a:xfrm>
                <a:off x="7672761" y="3565485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761" y="3565485"/>
                <a:ext cx="72813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/>
              <p:nvPr/>
            </p:nvSpPr>
            <p:spPr>
              <a:xfrm>
                <a:off x="875488" y="1827119"/>
                <a:ext cx="76206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88" y="1827119"/>
                <a:ext cx="762061" cy="584775"/>
              </a:xfrm>
              <a:prstGeom prst="rect">
                <a:avLst/>
              </a:prstGeom>
              <a:blipFill>
                <a:blip r:embed="rId18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/>
              <p:nvPr/>
            </p:nvSpPr>
            <p:spPr>
              <a:xfrm>
                <a:off x="8310921" y="3216195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921" y="3216195"/>
                <a:ext cx="279400" cy="369332"/>
              </a:xfrm>
              <a:prstGeom prst="rect">
                <a:avLst/>
              </a:prstGeom>
              <a:blipFill>
                <a:blip r:embed="rId19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/>
              <p:nvPr/>
            </p:nvSpPr>
            <p:spPr>
              <a:xfrm>
                <a:off x="6538982" y="4645306"/>
                <a:ext cx="282102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82" y="4645306"/>
                <a:ext cx="2821029" cy="460126"/>
              </a:xfrm>
              <a:prstGeom prst="rect">
                <a:avLst/>
              </a:prstGeom>
              <a:blipFill>
                <a:blip r:embed="rId20"/>
                <a:stretch>
                  <a:fillRect l="-1802" t="-5263" r="-3153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93352B-BF2B-D6C6-C21C-7B108BCEDC2D}"/>
                  </a:ext>
                </a:extLst>
              </p:cNvPr>
              <p:cNvSpPr txBox="1"/>
              <p:nvPr/>
            </p:nvSpPr>
            <p:spPr>
              <a:xfrm>
                <a:off x="6792672" y="4296729"/>
                <a:ext cx="2488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counter-strategy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93352B-BF2B-D6C6-C21C-7B108BCED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672" y="4296729"/>
                <a:ext cx="2488310" cy="369332"/>
              </a:xfrm>
              <a:prstGeom prst="rect">
                <a:avLst/>
              </a:prstGeom>
              <a:blipFill>
                <a:blip r:embed="rId21"/>
                <a:stretch>
                  <a:fillRect t="-6667" r="-101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1AE043-5CA2-40B0-04C5-776E7E3DB565}"/>
                  </a:ext>
                </a:extLst>
              </p:cNvPr>
              <p:cNvSpPr txBox="1"/>
              <p:nvPr/>
            </p:nvSpPr>
            <p:spPr>
              <a:xfrm>
                <a:off x="7295424" y="4292396"/>
                <a:ext cx="1787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winning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1AE043-5CA2-40B0-04C5-776E7E3DB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24" y="4292396"/>
                <a:ext cx="1787605" cy="369332"/>
              </a:xfrm>
              <a:prstGeom prst="rect">
                <a:avLst/>
              </a:prstGeom>
              <a:blipFill>
                <a:blip r:embed="rId22"/>
                <a:stretch>
                  <a:fillRect t="-3226" r="-211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05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6D42BE-BDAC-8EC3-EA3E-9F4E86532087}"/>
              </a:ext>
            </a:extLst>
          </p:cNvPr>
          <p:cNvSpPr txBox="1"/>
          <p:nvPr/>
        </p:nvSpPr>
        <p:spPr>
          <a:xfrm>
            <a:off x="2797821" y="2813447"/>
            <a:ext cx="634564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a Counter-Strategy</a:t>
            </a:r>
          </a:p>
        </p:txBody>
      </p:sp>
    </p:spTree>
    <p:extLst>
      <p:ext uri="{BB962C8B-B14F-4D97-AF65-F5344CB8AC3E}">
        <p14:creationId xmlns:p14="http://schemas.microsoft.com/office/powerpoint/2010/main" val="1009580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Strategy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677B8-E68B-3DD6-B82C-614B7BABD348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33BEA0-F2D6-EF44-A4E0-1FCDEDF3E31B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BF4C84-56A3-0A15-D75D-7000F13E7B69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BE0CF5-0B78-BEBC-0F44-0EF9349BF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B8FD9D-9AC7-AD3E-748D-13F4417A2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21C73B-2ADB-2FB7-7F22-793EE8EAD7BA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6B4BF22-27E7-C5F5-F830-CDA7B2F57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22C5FE-773D-7758-E87A-9E7AA6EF0F42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89ECA5D0-4431-8C2F-3064-7EC6EE9EF9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DC09401C-EB6B-6B19-967D-E5A4FC11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/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blipFill>
                <a:blip r:embed="rId10"/>
                <a:stretch>
                  <a:fillRect l="-28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/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/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A7AF4A-150F-2D36-3AB4-105C445B6B2A}"/>
              </a:ext>
            </a:extLst>
          </p:cNvPr>
          <p:cNvCxnSpPr>
            <a:cxnSpLocks/>
          </p:cNvCxnSpPr>
          <p:nvPr/>
        </p:nvCxnSpPr>
        <p:spPr>
          <a:xfrm>
            <a:off x="5811956" y="2640666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/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blipFill>
                <a:blip r:embed="rId12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/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blipFill>
                <a:blip r:embed="rId13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5C56F6-15A6-7172-E97E-B799F4DC2577}"/>
              </a:ext>
            </a:extLst>
          </p:cNvPr>
          <p:cNvCxnSpPr>
            <a:cxnSpLocks/>
          </p:cNvCxnSpPr>
          <p:nvPr/>
        </p:nvCxnSpPr>
        <p:spPr>
          <a:xfrm>
            <a:off x="5811956" y="3077981"/>
            <a:ext cx="0" cy="282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/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blipFill>
                <a:blip r:embed="rId1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/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/>
              <p:nvPr/>
            </p:nvSpPr>
            <p:spPr>
              <a:xfrm>
                <a:off x="875488" y="1827119"/>
                <a:ext cx="76206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88" y="1827119"/>
                <a:ext cx="762061" cy="584775"/>
              </a:xfrm>
              <a:prstGeom prst="rect">
                <a:avLst/>
              </a:prstGeom>
              <a:blipFill>
                <a:blip r:embed="rId17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/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blipFill>
                <a:blip r:embed="rId1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/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blipFill>
                <a:blip r:embed="rId19"/>
                <a:stretch>
                  <a:fillRect l="-1794" t="-5405" r="-269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/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blipFill>
                <a:blip r:embed="rId20"/>
                <a:stretch>
                  <a:fillRect l="-242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609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Strategy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677B8-E68B-3DD6-B82C-614B7BABD348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33BEA0-F2D6-EF44-A4E0-1FCDEDF3E31B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BF4C84-56A3-0A15-D75D-7000F13E7B69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BE0CF5-0B78-BEBC-0F44-0EF9349BF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B8FD9D-9AC7-AD3E-748D-13F4417A2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21C73B-2ADB-2FB7-7F22-793EE8EAD7BA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6B4BF22-27E7-C5F5-F830-CDA7B2F57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22C5FE-773D-7758-E87A-9E7AA6EF0F42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89ECA5D0-4431-8C2F-3064-7EC6EE9EF9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DC09401C-EB6B-6B19-967D-E5A4FC11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/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blipFill>
                <a:blip r:embed="rId10"/>
                <a:stretch>
                  <a:fillRect l="-28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/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/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blipFill>
                <a:blip r:embed="rId12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A7AF4A-150F-2D36-3AB4-105C445B6B2A}"/>
              </a:ext>
            </a:extLst>
          </p:cNvPr>
          <p:cNvCxnSpPr>
            <a:cxnSpLocks/>
          </p:cNvCxnSpPr>
          <p:nvPr/>
        </p:nvCxnSpPr>
        <p:spPr>
          <a:xfrm>
            <a:off x="5811956" y="2640666"/>
            <a:ext cx="0" cy="23628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/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blipFill>
                <a:blip r:embed="rId13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/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blipFill>
                <a:blip r:embed="rId14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5C56F6-15A6-7172-E97E-B799F4DC2577}"/>
              </a:ext>
            </a:extLst>
          </p:cNvPr>
          <p:cNvCxnSpPr>
            <a:cxnSpLocks/>
          </p:cNvCxnSpPr>
          <p:nvPr/>
        </p:nvCxnSpPr>
        <p:spPr>
          <a:xfrm>
            <a:off x="5811956" y="3077981"/>
            <a:ext cx="0" cy="282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/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blipFill>
                <a:blip r:embed="rId15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/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/>
              <p:nvPr/>
            </p:nvSpPr>
            <p:spPr>
              <a:xfrm>
                <a:off x="996056" y="1934841"/>
                <a:ext cx="1014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↦0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56" y="1934841"/>
                <a:ext cx="101477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/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blipFill>
                <a:blip r:embed="rId19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/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blipFill>
                <a:blip r:embed="rId20"/>
                <a:stretch>
                  <a:fillRect l="-1794" t="-5405" r="-269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/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blipFill>
                <a:blip r:embed="rId21"/>
                <a:stretch>
                  <a:fillRect l="-242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29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C583D-E4A3-37CE-9CD5-258EC8E2D427}"/>
                  </a:ext>
                </a:extLst>
              </p:cNvPr>
              <p:cNvSpPr txBox="1"/>
              <p:nvPr/>
            </p:nvSpPr>
            <p:spPr>
              <a:xfrm>
                <a:off x="2392944" y="2011620"/>
                <a:ext cx="619381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ℚ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CC583D-E4A3-37CE-9CD5-258EC8E2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944" y="2011620"/>
                <a:ext cx="6193810" cy="615553"/>
              </a:xfrm>
              <a:prstGeom prst="rect">
                <a:avLst/>
              </a:prstGeom>
              <a:blipFill>
                <a:blip r:embed="rId2"/>
                <a:stretch>
                  <a:fillRect l="-1227" t="-8163" r="-818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D126E2-5E70-271B-01F7-32A3E986F77F}"/>
                  </a:ext>
                </a:extLst>
              </p:cNvPr>
              <p:cNvSpPr txBox="1"/>
              <p:nvPr/>
            </p:nvSpPr>
            <p:spPr>
              <a:xfrm>
                <a:off x="4987187" y="3527248"/>
                <a:ext cx="609742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|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40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D126E2-5E70-271B-01F7-32A3E986F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187" y="3527248"/>
                <a:ext cx="6097424" cy="707886"/>
              </a:xfrm>
              <a:prstGeom prst="rect">
                <a:avLst/>
              </a:prstGeom>
              <a:blipFill>
                <a:blip r:embed="rId3"/>
                <a:stretch>
                  <a:fillRect t="-1754"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09C4D45-3CB8-5447-53C7-75144476251C}"/>
              </a:ext>
            </a:extLst>
          </p:cNvPr>
          <p:cNvGrpSpPr/>
          <p:nvPr/>
        </p:nvGrpSpPr>
        <p:grpSpPr>
          <a:xfrm>
            <a:off x="1664793" y="2817945"/>
            <a:ext cx="7223259" cy="1477011"/>
            <a:chOff x="1656247" y="2758123"/>
            <a:chExt cx="7223259" cy="14770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9E13763-3C7C-C579-A990-78C771310C73}"/>
                    </a:ext>
                  </a:extLst>
                </p:cNvPr>
                <p:cNvSpPr txBox="1"/>
                <p:nvPr/>
              </p:nvSpPr>
              <p:spPr>
                <a:xfrm>
                  <a:off x="1656247" y="2758123"/>
                  <a:ext cx="7223259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≔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ℚ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4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US" sz="4000" b="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9E13763-3C7C-C579-A990-78C771310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6247" y="2758123"/>
                  <a:ext cx="7223259" cy="615553"/>
                </a:xfrm>
                <a:prstGeom prst="rect">
                  <a:avLst/>
                </a:prstGeom>
                <a:blipFill>
                  <a:blip r:embed="rId4"/>
                  <a:stretch>
                    <a:fillRect l="-1230" t="-8000" r="-1933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42AD2C4-7D1C-C215-094C-A31A65B6B6F4}"/>
                    </a:ext>
                  </a:extLst>
                </p:cNvPr>
                <p:cNvSpPr txBox="1"/>
                <p:nvPr/>
              </p:nvSpPr>
              <p:spPr>
                <a:xfrm>
                  <a:off x="2949830" y="3527248"/>
                  <a:ext cx="2369322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4000" b="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42AD2C4-7D1C-C215-094C-A31A65B6B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830" y="3527248"/>
                  <a:ext cx="2369322" cy="707886"/>
                </a:xfrm>
                <a:prstGeom prst="rect">
                  <a:avLst/>
                </a:prstGeom>
                <a:blipFill>
                  <a:blip r:embed="rId5"/>
                  <a:stretch>
                    <a:fillRect t="-1754" b="-24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39ECAC-A505-F954-6930-1A151F73BC08}"/>
                    </a:ext>
                  </a:extLst>
                </p:cNvPr>
                <p:cNvSpPr txBox="1"/>
                <p:nvPr/>
              </p:nvSpPr>
              <p:spPr>
                <a:xfrm>
                  <a:off x="5004279" y="3527248"/>
                  <a:ext cx="2293832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ℚ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39ECAC-A505-F954-6930-1A151F73BC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279" y="3527248"/>
                  <a:ext cx="2293832" cy="707886"/>
                </a:xfrm>
                <a:prstGeom prst="rect">
                  <a:avLst/>
                </a:prstGeom>
                <a:blipFill>
                  <a:blip r:embed="rId6"/>
                  <a:stretch>
                    <a:fillRect l="-3846" t="-1754" r="-549" b="-245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AF14593-08E7-A4C3-D383-B0B45B70B418}"/>
              </a:ext>
            </a:extLst>
          </p:cNvPr>
          <p:cNvSpPr txBox="1"/>
          <p:nvPr/>
        </p:nvSpPr>
        <p:spPr>
          <a:xfrm>
            <a:off x="922946" y="1385850"/>
            <a:ext cx="1076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617223-2EEE-EFDC-47F9-1E1ABA0F245F}"/>
              </a:ext>
            </a:extLst>
          </p:cNvPr>
          <p:cNvCxnSpPr>
            <a:cxnSpLocks/>
          </p:cNvCxnSpPr>
          <p:nvPr/>
        </p:nvCxnSpPr>
        <p:spPr>
          <a:xfrm>
            <a:off x="1931350" y="1814940"/>
            <a:ext cx="461594" cy="364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A014AF-9B67-BD0A-E8A9-CCD39B5B358B}"/>
              </a:ext>
            </a:extLst>
          </p:cNvPr>
          <p:cNvSpPr txBox="1"/>
          <p:nvPr/>
        </p:nvSpPr>
        <p:spPr>
          <a:xfrm>
            <a:off x="336986" y="4072265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AD2CC78-C459-841D-07A2-45EE8610D592}"/>
              </a:ext>
            </a:extLst>
          </p:cNvPr>
          <p:cNvCxnSpPr>
            <a:cxnSpLocks/>
          </p:cNvCxnSpPr>
          <p:nvPr/>
        </p:nvCxnSpPr>
        <p:spPr>
          <a:xfrm flipV="1">
            <a:off x="1392047" y="3580170"/>
            <a:ext cx="700945" cy="500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255D513-1BB0-8CE8-C7FD-B51E4C46D512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Rational Arithmetic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DEF7CA-2DAC-24B1-155E-67DEC3317A12}"/>
              </a:ext>
            </a:extLst>
          </p:cNvPr>
          <p:cNvSpPr txBox="1"/>
          <p:nvPr/>
        </p:nvSpPr>
        <p:spPr>
          <a:xfrm>
            <a:off x="4534950" y="5486399"/>
            <a:ext cx="307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Negation Normal Form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352052-CA3B-B4FC-40F1-65C6AC003F20}"/>
              </a:ext>
            </a:extLst>
          </p:cNvPr>
          <p:cNvCxnSpPr>
            <a:cxnSpLocks/>
          </p:cNvCxnSpPr>
          <p:nvPr/>
        </p:nvCxnSpPr>
        <p:spPr>
          <a:xfrm flipV="1">
            <a:off x="6070787" y="4595485"/>
            <a:ext cx="0" cy="890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48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Strategy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677B8-E68B-3DD6-B82C-614B7BABD348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33BEA0-F2D6-EF44-A4E0-1FCDEDF3E31B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BF4C84-56A3-0A15-D75D-7000F13E7B69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BE0CF5-0B78-BEBC-0F44-0EF9349BF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B8FD9D-9AC7-AD3E-748D-13F4417A2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21C73B-2ADB-2FB7-7F22-793EE8EAD7BA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6B4BF22-27E7-C5F5-F830-CDA7B2F57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22C5FE-773D-7758-E87A-9E7AA6EF0F42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89ECA5D0-4431-8C2F-3064-7EC6EE9EF9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DC09401C-EB6B-6B19-967D-E5A4FC11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/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blipFill>
                <a:blip r:embed="rId10"/>
                <a:stretch>
                  <a:fillRect l="-28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/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/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A7AF4A-150F-2D36-3AB4-105C445B6B2A}"/>
              </a:ext>
            </a:extLst>
          </p:cNvPr>
          <p:cNvCxnSpPr>
            <a:cxnSpLocks/>
          </p:cNvCxnSpPr>
          <p:nvPr/>
        </p:nvCxnSpPr>
        <p:spPr>
          <a:xfrm>
            <a:off x="5811956" y="2640666"/>
            <a:ext cx="0" cy="23628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/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blipFill>
                <a:blip r:embed="rId12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/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blipFill>
                <a:blip r:embed="rId13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5C56F6-15A6-7172-E97E-B799F4DC2577}"/>
              </a:ext>
            </a:extLst>
          </p:cNvPr>
          <p:cNvCxnSpPr>
            <a:cxnSpLocks/>
          </p:cNvCxnSpPr>
          <p:nvPr/>
        </p:nvCxnSpPr>
        <p:spPr>
          <a:xfrm>
            <a:off x="5811956" y="3077981"/>
            <a:ext cx="0" cy="28276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/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blipFill>
                <a:blip r:embed="rId1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/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/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blipFill>
                <a:blip r:embed="rId17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/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blipFill>
                <a:blip r:embed="rId1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/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blipFill>
                <a:blip r:embed="rId19"/>
                <a:stretch>
                  <a:fillRect l="-1794" t="-5405" r="-269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/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blipFill>
                <a:blip r:embed="rId20"/>
                <a:stretch>
                  <a:fillRect l="-242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886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Strategy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677B8-E68B-3DD6-B82C-614B7BABD348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33BEA0-F2D6-EF44-A4E0-1FCDEDF3E31B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BF4C84-56A3-0A15-D75D-7000F13E7B69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BE0CF5-0B78-BEBC-0F44-0EF9349BF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B8FD9D-9AC7-AD3E-748D-13F4417A2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21C73B-2ADB-2FB7-7F22-793EE8EAD7BA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6B4BF22-27E7-C5F5-F830-CDA7B2F57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22C5FE-773D-7758-E87A-9E7AA6EF0F42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89ECA5D0-4431-8C2F-3064-7EC6EE9EF9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DC09401C-EB6B-6B19-967D-E5A4FC11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/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blipFill>
                <a:blip r:embed="rId10"/>
                <a:stretch>
                  <a:fillRect l="-28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/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/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A7AF4A-150F-2D36-3AB4-105C445B6B2A}"/>
              </a:ext>
            </a:extLst>
          </p:cNvPr>
          <p:cNvCxnSpPr>
            <a:cxnSpLocks/>
          </p:cNvCxnSpPr>
          <p:nvPr/>
        </p:nvCxnSpPr>
        <p:spPr>
          <a:xfrm>
            <a:off x="5811956" y="2640666"/>
            <a:ext cx="0" cy="23628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/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blipFill>
                <a:blip r:embed="rId12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/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blipFill>
                <a:blip r:embed="rId13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5C56F6-15A6-7172-E97E-B799F4DC2577}"/>
              </a:ext>
            </a:extLst>
          </p:cNvPr>
          <p:cNvCxnSpPr>
            <a:cxnSpLocks/>
          </p:cNvCxnSpPr>
          <p:nvPr/>
        </p:nvCxnSpPr>
        <p:spPr>
          <a:xfrm>
            <a:off x="5811956" y="3077981"/>
            <a:ext cx="0" cy="28276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/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blipFill>
                <a:blip r:embed="rId1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/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/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blipFill>
                <a:blip r:embed="rId17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/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blipFill>
                <a:blip r:embed="rId1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/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blipFill>
                <a:blip r:embed="rId19"/>
                <a:stretch>
                  <a:fillRect l="-1794" t="-5405" r="-269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/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blipFill>
                <a:blip r:embed="rId20"/>
                <a:stretch>
                  <a:fillRect l="-242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27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Strategy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677B8-E68B-3DD6-B82C-614B7BABD348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33BEA0-F2D6-EF44-A4E0-1FCDEDF3E31B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BF4C84-56A3-0A15-D75D-7000F13E7B69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BE0CF5-0B78-BEBC-0F44-0EF9349BF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B8FD9D-9AC7-AD3E-748D-13F4417A2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21C73B-2ADB-2FB7-7F22-793EE8EAD7BA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6B4BF22-27E7-C5F5-F830-CDA7B2F57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22C5FE-773D-7758-E87A-9E7AA6EF0F42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89ECA5D0-4431-8C2F-3064-7EC6EE9EF9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DC09401C-EB6B-6B19-967D-E5A4FC11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/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blipFill>
                <a:blip r:embed="rId10"/>
                <a:stretch>
                  <a:fillRect l="-28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/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/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A7AF4A-150F-2D36-3AB4-105C445B6B2A}"/>
              </a:ext>
            </a:extLst>
          </p:cNvPr>
          <p:cNvCxnSpPr>
            <a:cxnSpLocks/>
          </p:cNvCxnSpPr>
          <p:nvPr/>
        </p:nvCxnSpPr>
        <p:spPr>
          <a:xfrm>
            <a:off x="5811956" y="2640666"/>
            <a:ext cx="0" cy="23628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/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blipFill>
                <a:blip r:embed="rId12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/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blipFill>
                <a:blip r:embed="rId13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5C56F6-15A6-7172-E97E-B799F4DC2577}"/>
              </a:ext>
            </a:extLst>
          </p:cNvPr>
          <p:cNvCxnSpPr>
            <a:cxnSpLocks/>
          </p:cNvCxnSpPr>
          <p:nvPr/>
        </p:nvCxnSpPr>
        <p:spPr>
          <a:xfrm>
            <a:off x="5811956" y="3077981"/>
            <a:ext cx="0" cy="28276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/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blipFill>
                <a:blip r:embed="rId1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/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/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blipFill>
                <a:blip r:embed="rId17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/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blipFill>
                <a:blip r:embed="rId1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/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blipFill>
                <a:blip r:embed="rId19"/>
                <a:stretch>
                  <a:fillRect l="-1794" t="-5405" r="-269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/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blipFill>
                <a:blip r:embed="rId20"/>
                <a:stretch>
                  <a:fillRect l="-242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E46077-E515-4FA3-7C2B-E3B65F9A8F85}"/>
                  </a:ext>
                </a:extLst>
              </p:cNvPr>
              <p:cNvSpPr txBox="1"/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E46077-E515-4FA3-7C2B-E3B65F9A8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blipFill>
                <a:blip r:embed="rId21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548F4-771F-5488-BFDA-C3C7ACB43159}"/>
                  </a:ext>
                </a:extLst>
              </p:cNvPr>
              <p:cNvSpPr txBox="1"/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548F4-771F-5488-BFDA-C3C7ACB43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919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Strategy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677B8-E68B-3DD6-B82C-614B7BABD348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33BEA0-F2D6-EF44-A4E0-1FCDEDF3E31B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BF4C84-56A3-0A15-D75D-7000F13E7B69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BE0CF5-0B78-BEBC-0F44-0EF9349BF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B8FD9D-9AC7-AD3E-748D-13F4417A2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21C73B-2ADB-2FB7-7F22-793EE8EAD7BA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20000"/>
                                    <a:lumOff val="8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6B4BF22-27E7-C5F5-F830-CDA7B2F57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22C5FE-773D-7758-E87A-9E7AA6EF0F42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20000"/>
                                      <a:lumOff val="8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89ECA5D0-4431-8C2F-3064-7EC6EE9EF9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DC09401C-EB6B-6B19-967D-E5A4FC11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solidFill>
                      <a:schemeClr val="bg1">
                        <a:lumMod val="9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/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blipFill>
                <a:blip r:embed="rId10"/>
                <a:stretch>
                  <a:fillRect l="-28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/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/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A7AF4A-150F-2D36-3AB4-105C445B6B2A}"/>
              </a:ext>
            </a:extLst>
          </p:cNvPr>
          <p:cNvCxnSpPr>
            <a:cxnSpLocks/>
          </p:cNvCxnSpPr>
          <p:nvPr/>
        </p:nvCxnSpPr>
        <p:spPr>
          <a:xfrm>
            <a:off x="5811956" y="2640666"/>
            <a:ext cx="0" cy="23628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/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blipFill>
                <a:blip r:embed="rId12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/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blipFill>
                <a:blip r:embed="rId13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5C56F6-15A6-7172-E97E-B799F4DC2577}"/>
              </a:ext>
            </a:extLst>
          </p:cNvPr>
          <p:cNvCxnSpPr>
            <a:cxnSpLocks/>
          </p:cNvCxnSpPr>
          <p:nvPr/>
        </p:nvCxnSpPr>
        <p:spPr>
          <a:xfrm>
            <a:off x="5811956" y="3077981"/>
            <a:ext cx="0" cy="28276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/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blipFill>
                <a:blip r:embed="rId1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/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/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blipFill>
                <a:blip r:embed="rId17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/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blipFill>
                <a:blip r:embed="rId1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/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blipFill>
                <a:blip r:embed="rId19"/>
                <a:stretch>
                  <a:fillRect l="-1794" t="-5405" r="-269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/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blipFill>
                <a:blip r:embed="rId20"/>
                <a:stretch>
                  <a:fillRect l="-242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E46077-E515-4FA3-7C2B-E3B65F9A8F85}"/>
                  </a:ext>
                </a:extLst>
              </p:cNvPr>
              <p:cNvSpPr txBox="1"/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E46077-E515-4FA3-7C2B-E3B65F9A8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blipFill>
                <a:blip r:embed="rId21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548F4-771F-5488-BFDA-C3C7ACB43159}"/>
                  </a:ext>
                </a:extLst>
              </p:cNvPr>
              <p:cNvSpPr txBox="1"/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548F4-771F-5488-BFDA-C3C7ACB43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3505A8-C7FB-852F-5B9F-380906668CED}"/>
                  </a:ext>
                </a:extLst>
              </p:cNvPr>
              <p:cNvSpPr txBox="1"/>
              <p:nvPr/>
            </p:nvSpPr>
            <p:spPr>
              <a:xfrm>
                <a:off x="8064590" y="5904238"/>
                <a:ext cx="1072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3505A8-C7FB-852F-5B9F-380906668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90" y="5904238"/>
                <a:ext cx="1072666" cy="276999"/>
              </a:xfrm>
              <a:prstGeom prst="rect">
                <a:avLst/>
              </a:prstGeom>
              <a:blipFill>
                <a:blip r:embed="rId23"/>
                <a:stretch>
                  <a:fillRect l="-5882" r="-117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CA4B25-B934-2515-EEDF-51BCC0665253}"/>
                  </a:ext>
                </a:extLst>
              </p:cNvPr>
              <p:cNvSpPr txBox="1"/>
              <p:nvPr/>
            </p:nvSpPr>
            <p:spPr>
              <a:xfrm>
                <a:off x="8794249" y="4696239"/>
                <a:ext cx="32716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Keeps track of what conditions under which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beats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4CA4B25-B934-2515-EEDF-51BCC0665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249" y="4696239"/>
                <a:ext cx="3271627" cy="646331"/>
              </a:xfrm>
              <a:prstGeom prst="rect">
                <a:avLst/>
              </a:prstGeom>
              <a:blipFill>
                <a:blip r:embed="rId24"/>
                <a:stretch>
                  <a:fillRect t="-3846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706BA3-530D-55C1-26A8-CDA51E9F4BDD}"/>
              </a:ext>
            </a:extLst>
          </p:cNvPr>
          <p:cNvCxnSpPr/>
          <p:nvPr/>
        </p:nvCxnSpPr>
        <p:spPr>
          <a:xfrm flipH="1">
            <a:off x="9008114" y="5342570"/>
            <a:ext cx="892631" cy="4801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717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Strategy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677B8-E68B-3DD6-B82C-614B7BABD348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33BEA0-F2D6-EF44-A4E0-1FCDEDF3E31B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BF4C84-56A3-0A15-D75D-7000F13E7B69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BE0CF5-0B78-BEBC-0F44-0EF9349BF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B8FD9D-9AC7-AD3E-748D-13F4417A2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21C73B-2ADB-2FB7-7F22-793EE8EAD7BA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6B4BF22-27E7-C5F5-F830-CDA7B2F57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22C5FE-773D-7758-E87A-9E7AA6EF0F42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89ECA5D0-4431-8C2F-3064-7EC6EE9EF9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DC09401C-EB6B-6B19-967D-E5A4FC11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/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blipFill>
                <a:blip r:embed="rId10"/>
                <a:stretch>
                  <a:fillRect l="-28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/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/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A7AF4A-150F-2D36-3AB4-105C445B6B2A}"/>
              </a:ext>
            </a:extLst>
          </p:cNvPr>
          <p:cNvCxnSpPr>
            <a:cxnSpLocks/>
          </p:cNvCxnSpPr>
          <p:nvPr/>
        </p:nvCxnSpPr>
        <p:spPr>
          <a:xfrm>
            <a:off x="5811956" y="2640666"/>
            <a:ext cx="0" cy="23628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/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blipFill>
                <a:blip r:embed="rId12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/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blipFill>
                <a:blip r:embed="rId13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5C56F6-15A6-7172-E97E-B799F4DC2577}"/>
              </a:ext>
            </a:extLst>
          </p:cNvPr>
          <p:cNvCxnSpPr>
            <a:cxnSpLocks/>
          </p:cNvCxnSpPr>
          <p:nvPr/>
        </p:nvCxnSpPr>
        <p:spPr>
          <a:xfrm>
            <a:off x="5811956" y="3077981"/>
            <a:ext cx="0" cy="28276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/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blipFill>
                <a:blip r:embed="rId1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/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/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blipFill>
                <a:blip r:embed="rId17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/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blipFill>
                <a:blip r:embed="rId1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/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blipFill>
                <a:blip r:embed="rId19"/>
                <a:stretch>
                  <a:fillRect l="-1794" t="-5405" r="-269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/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blipFill>
                <a:blip r:embed="rId20"/>
                <a:stretch>
                  <a:fillRect l="-242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97C5B2-0A70-C5CF-54AC-7CFFFB80116B}"/>
                  </a:ext>
                </a:extLst>
              </p:cNvPr>
              <p:cNvSpPr txBox="1"/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97C5B2-0A70-C5CF-54AC-7CFFFB801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blipFill>
                <a:blip r:embed="rId21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6584BD-E8E0-E997-9F07-65CE0D29582B}"/>
                  </a:ext>
                </a:extLst>
              </p:cNvPr>
              <p:cNvSpPr txBox="1"/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6584BD-E8E0-E997-9F07-65CE0D295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93B307-5FA9-EE72-EE42-475F9D309B1E}"/>
                  </a:ext>
                </a:extLst>
              </p:cNvPr>
              <p:cNvSpPr txBox="1"/>
              <p:nvPr/>
            </p:nvSpPr>
            <p:spPr>
              <a:xfrm>
                <a:off x="8064590" y="5904238"/>
                <a:ext cx="1072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93B307-5FA9-EE72-EE42-475F9D309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90" y="5904238"/>
                <a:ext cx="1072666" cy="276999"/>
              </a:xfrm>
              <a:prstGeom prst="rect">
                <a:avLst/>
              </a:prstGeom>
              <a:blipFill>
                <a:blip r:embed="rId23"/>
                <a:stretch>
                  <a:fillRect l="-5882" r="-117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690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Strategy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677B8-E68B-3DD6-B82C-614B7BABD348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33BEA0-F2D6-EF44-A4E0-1FCDEDF3E31B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BF4C84-56A3-0A15-D75D-7000F13E7B69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BE0CF5-0B78-BEBC-0F44-0EF9349BF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B8FD9D-9AC7-AD3E-748D-13F4417A2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21C73B-2ADB-2FB7-7F22-793EE8EAD7BA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6B4BF22-27E7-C5F5-F830-CDA7B2F57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22C5FE-773D-7758-E87A-9E7AA6EF0F42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89ECA5D0-4431-8C2F-3064-7EC6EE9EF9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DC09401C-EB6B-6B19-967D-E5A4FC11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/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blipFill>
                <a:blip r:embed="rId10"/>
                <a:stretch>
                  <a:fillRect l="-28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/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/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A7AF4A-150F-2D36-3AB4-105C445B6B2A}"/>
              </a:ext>
            </a:extLst>
          </p:cNvPr>
          <p:cNvCxnSpPr>
            <a:cxnSpLocks/>
          </p:cNvCxnSpPr>
          <p:nvPr/>
        </p:nvCxnSpPr>
        <p:spPr>
          <a:xfrm>
            <a:off x="5811956" y="2640666"/>
            <a:ext cx="0" cy="23628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/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blipFill>
                <a:blip r:embed="rId12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/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blipFill>
                <a:blip r:embed="rId13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5C56F6-15A6-7172-E97E-B799F4DC2577}"/>
              </a:ext>
            </a:extLst>
          </p:cNvPr>
          <p:cNvCxnSpPr>
            <a:cxnSpLocks/>
          </p:cNvCxnSpPr>
          <p:nvPr/>
        </p:nvCxnSpPr>
        <p:spPr>
          <a:xfrm>
            <a:off x="5811956" y="3077981"/>
            <a:ext cx="0" cy="28276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/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blipFill>
                <a:blip r:embed="rId1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/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/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blipFill>
                <a:blip r:embed="rId17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/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blipFill>
                <a:blip r:embed="rId1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/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blipFill>
                <a:blip r:embed="rId19"/>
                <a:stretch>
                  <a:fillRect l="-1794" t="-5405" r="-269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/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blipFill>
                <a:blip r:embed="rId20"/>
                <a:stretch>
                  <a:fillRect l="-242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97C5B2-0A70-C5CF-54AC-7CFFFB80116B}"/>
                  </a:ext>
                </a:extLst>
              </p:cNvPr>
              <p:cNvSpPr txBox="1"/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97C5B2-0A70-C5CF-54AC-7CFFFB801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blipFill>
                <a:blip r:embed="rId21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6584BD-E8E0-E997-9F07-65CE0D29582B}"/>
                  </a:ext>
                </a:extLst>
              </p:cNvPr>
              <p:cNvSpPr txBox="1"/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6584BD-E8E0-E997-9F07-65CE0D295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CD7437-57E8-40C5-43FE-7E970A1D3275}"/>
                  </a:ext>
                </a:extLst>
              </p:cNvPr>
              <p:cNvSpPr txBox="1"/>
              <p:nvPr/>
            </p:nvSpPr>
            <p:spPr>
              <a:xfrm>
                <a:off x="8064590" y="5904238"/>
                <a:ext cx="1260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CD7437-57E8-40C5-43FE-7E970A1D3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90" y="5904238"/>
                <a:ext cx="1260217" cy="276999"/>
              </a:xfrm>
              <a:prstGeom prst="rect">
                <a:avLst/>
              </a:prstGeom>
              <a:blipFill>
                <a:blip r:embed="rId23"/>
                <a:stretch>
                  <a:fillRect l="-4000" r="-300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0B4790-7107-5ABA-D3D1-565D5EDE4C07}"/>
                  </a:ext>
                </a:extLst>
              </p:cNvPr>
              <p:cNvSpPr txBox="1"/>
              <p:nvPr/>
            </p:nvSpPr>
            <p:spPr>
              <a:xfrm>
                <a:off x="2457153" y="5478527"/>
                <a:ext cx="20316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no strategy for this branch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0B4790-7107-5ABA-D3D1-565D5EDE4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153" y="5478527"/>
                <a:ext cx="2031620" cy="646331"/>
              </a:xfrm>
              <a:prstGeom prst="rect">
                <a:avLst/>
              </a:prstGeom>
              <a:blipFill>
                <a:blip r:embed="rId31"/>
                <a:stretch>
                  <a:fillRect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46643D-30D5-BB69-4658-7AA1C2509C09}"/>
              </a:ext>
            </a:extLst>
          </p:cNvPr>
          <p:cNvCxnSpPr>
            <a:cxnSpLocks/>
          </p:cNvCxnSpPr>
          <p:nvPr/>
        </p:nvCxnSpPr>
        <p:spPr>
          <a:xfrm flipV="1">
            <a:off x="3472963" y="4709254"/>
            <a:ext cx="0" cy="812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3376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Strategy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677B8-E68B-3DD6-B82C-614B7BABD348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33BEA0-F2D6-EF44-A4E0-1FCDEDF3E31B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BF4C84-56A3-0A15-D75D-7000F13E7B69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BE0CF5-0B78-BEBC-0F44-0EF9349BF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B8FD9D-9AC7-AD3E-748D-13F4417A2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solidFill>
                  <a:schemeClr val="bg1">
                    <a:lumMod val="95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21C73B-2ADB-2FB7-7F22-793EE8EAD7BA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6B4BF22-27E7-C5F5-F830-CDA7B2F57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22C5FE-773D-7758-E87A-9E7AA6EF0F42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89ECA5D0-4431-8C2F-3064-7EC6EE9EF9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DC09401C-EB6B-6B19-967D-E5A4FC11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/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blipFill>
                <a:blip r:embed="rId10"/>
                <a:stretch>
                  <a:fillRect l="-28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/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/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A7AF4A-150F-2D36-3AB4-105C445B6B2A}"/>
              </a:ext>
            </a:extLst>
          </p:cNvPr>
          <p:cNvCxnSpPr>
            <a:cxnSpLocks/>
          </p:cNvCxnSpPr>
          <p:nvPr/>
        </p:nvCxnSpPr>
        <p:spPr>
          <a:xfrm>
            <a:off x="5811956" y="2640666"/>
            <a:ext cx="0" cy="23628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/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blipFill>
                <a:blip r:embed="rId12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/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blipFill>
                <a:blip r:embed="rId13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5C56F6-15A6-7172-E97E-B799F4DC2577}"/>
              </a:ext>
            </a:extLst>
          </p:cNvPr>
          <p:cNvCxnSpPr>
            <a:cxnSpLocks/>
          </p:cNvCxnSpPr>
          <p:nvPr/>
        </p:nvCxnSpPr>
        <p:spPr>
          <a:xfrm>
            <a:off x="5811956" y="3077981"/>
            <a:ext cx="0" cy="28276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/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blipFill>
                <a:blip r:embed="rId1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/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/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blipFill>
                <a:blip r:embed="rId17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/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blipFill>
                <a:blip r:embed="rId1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/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blipFill>
                <a:blip r:embed="rId19"/>
                <a:stretch>
                  <a:fillRect l="-1794" t="-5405" r="-269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/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blipFill>
                <a:blip r:embed="rId20"/>
                <a:stretch>
                  <a:fillRect l="-242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97C5B2-0A70-C5CF-54AC-7CFFFB80116B}"/>
                  </a:ext>
                </a:extLst>
              </p:cNvPr>
              <p:cNvSpPr txBox="1"/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97C5B2-0A70-C5CF-54AC-7CFFFB801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blipFill>
                <a:blip r:embed="rId21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6584BD-E8E0-E997-9F07-65CE0D29582B}"/>
                  </a:ext>
                </a:extLst>
              </p:cNvPr>
              <p:cNvSpPr txBox="1"/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6584BD-E8E0-E997-9F07-65CE0D295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5E4296-7801-63CA-22FF-EF2AA1897302}"/>
                  </a:ext>
                </a:extLst>
              </p:cNvPr>
              <p:cNvSpPr txBox="1"/>
              <p:nvPr/>
            </p:nvSpPr>
            <p:spPr>
              <a:xfrm>
                <a:off x="9660014" y="3517253"/>
                <a:ext cx="2006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5E4296-7801-63CA-22FF-EF2AA1897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014" y="3517253"/>
                <a:ext cx="200696" cy="276999"/>
              </a:xfrm>
              <a:prstGeom prst="rect">
                <a:avLst/>
              </a:prstGeom>
              <a:blipFill>
                <a:blip r:embed="rId23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24CEBD-E0EA-5A90-1458-D018757FDFC5}"/>
              </a:ext>
            </a:extLst>
          </p:cNvPr>
          <p:cNvCxnSpPr>
            <a:cxnSpLocks/>
          </p:cNvCxnSpPr>
          <p:nvPr/>
        </p:nvCxnSpPr>
        <p:spPr>
          <a:xfrm>
            <a:off x="9757697" y="3794252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E0F6C8-5A31-C361-17B7-59657DCAC0D4}"/>
              </a:ext>
            </a:extLst>
          </p:cNvPr>
          <p:cNvCxnSpPr>
            <a:cxnSpLocks/>
          </p:cNvCxnSpPr>
          <p:nvPr/>
        </p:nvCxnSpPr>
        <p:spPr>
          <a:xfrm>
            <a:off x="9779699" y="4236875"/>
            <a:ext cx="0" cy="31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CA4064F-9CCC-1623-95AD-99729BA01B78}"/>
                  </a:ext>
                </a:extLst>
              </p:cNvPr>
              <p:cNvSpPr txBox="1"/>
              <p:nvPr/>
            </p:nvSpPr>
            <p:spPr>
              <a:xfrm>
                <a:off x="9697576" y="4570755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CA4064F-9CCC-1623-95AD-99729BA01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576" y="4570755"/>
                <a:ext cx="174663" cy="276999"/>
              </a:xfrm>
              <a:prstGeom prst="rect">
                <a:avLst/>
              </a:prstGeom>
              <a:blipFill>
                <a:blip r:embed="rId24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26CDF6-68F1-9ED3-FA9E-5C6F10D8F6E5}"/>
                  </a:ext>
                </a:extLst>
              </p:cNvPr>
              <p:cNvSpPr txBox="1"/>
              <p:nvPr/>
            </p:nvSpPr>
            <p:spPr>
              <a:xfrm>
                <a:off x="9344705" y="4863969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B26CDF6-68F1-9ED3-FA9E-5C6F10D8F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705" y="4863969"/>
                <a:ext cx="745067" cy="369332"/>
              </a:xfrm>
              <a:prstGeom prst="rect">
                <a:avLst/>
              </a:prstGeom>
              <a:blipFill>
                <a:blip r:embed="rId2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696D334-9454-183F-431F-3885DE15A3F0}"/>
                  </a:ext>
                </a:extLst>
              </p:cNvPr>
              <p:cNvSpPr txBox="1"/>
              <p:nvPr/>
            </p:nvSpPr>
            <p:spPr>
              <a:xfrm>
                <a:off x="10282695" y="3433110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696D334-9454-183F-431F-3885DE15A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695" y="3433110"/>
                <a:ext cx="279400" cy="369332"/>
              </a:xfrm>
              <a:prstGeom prst="rect">
                <a:avLst/>
              </a:prstGeom>
              <a:blipFill>
                <a:blip r:embed="rId26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94E4C7-6F2F-AFB9-CA6C-94F61816A0B1}"/>
                  </a:ext>
                </a:extLst>
              </p:cNvPr>
              <p:cNvSpPr txBox="1"/>
              <p:nvPr/>
            </p:nvSpPr>
            <p:spPr>
              <a:xfrm>
                <a:off x="10214961" y="3970537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94E4C7-6F2F-AFB9-CA6C-94F61816A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961" y="3970537"/>
                <a:ext cx="414867" cy="369332"/>
              </a:xfrm>
              <a:prstGeom prst="rect">
                <a:avLst/>
              </a:prstGeom>
              <a:blipFill>
                <a:blip r:embed="rId27"/>
                <a:stretch>
                  <a:fillRect r="-588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29EA478-6088-69CF-EF03-06F456AADDE3}"/>
                  </a:ext>
                </a:extLst>
              </p:cNvPr>
              <p:cNvSpPr txBox="1"/>
              <p:nvPr/>
            </p:nvSpPr>
            <p:spPr>
              <a:xfrm>
                <a:off x="9637998" y="3789068"/>
                <a:ext cx="2741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29EA478-6088-69CF-EF03-06F456AAD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998" y="3789068"/>
                <a:ext cx="274114" cy="677108"/>
              </a:xfrm>
              <a:prstGeom prst="rect">
                <a:avLst/>
              </a:prstGeom>
              <a:blipFill>
                <a:blip r:embed="rId28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158877-BBE0-F062-360B-A482DDC324F7}"/>
                  </a:ext>
                </a:extLst>
              </p:cNvPr>
              <p:cNvSpPr txBox="1"/>
              <p:nvPr/>
            </p:nvSpPr>
            <p:spPr>
              <a:xfrm>
                <a:off x="10282694" y="4505156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E158877-BBE0-F062-360B-A482DDC32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694" y="4505156"/>
                <a:ext cx="279400" cy="369332"/>
              </a:xfrm>
              <a:prstGeom prst="rect">
                <a:avLst/>
              </a:prstGeom>
              <a:blipFill>
                <a:blip r:embed="rId29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CD7437-57E8-40C5-43FE-7E970A1D3275}"/>
                  </a:ext>
                </a:extLst>
              </p:cNvPr>
              <p:cNvSpPr txBox="1"/>
              <p:nvPr/>
            </p:nvSpPr>
            <p:spPr>
              <a:xfrm>
                <a:off x="8064590" y="5904238"/>
                <a:ext cx="1763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CD7437-57E8-40C5-43FE-7E970A1D3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90" y="5904238"/>
                <a:ext cx="1763816" cy="276999"/>
              </a:xfrm>
              <a:prstGeom prst="rect">
                <a:avLst/>
              </a:prstGeom>
              <a:blipFill>
                <a:blip r:embed="rId30"/>
                <a:stretch>
                  <a:fillRect l="-2878" r="-215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0B4790-7107-5ABA-D3D1-565D5EDE4C07}"/>
                  </a:ext>
                </a:extLst>
              </p:cNvPr>
              <p:cNvSpPr txBox="1"/>
              <p:nvPr/>
            </p:nvSpPr>
            <p:spPr>
              <a:xfrm>
                <a:off x="2457153" y="5478527"/>
                <a:ext cx="20316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no strategy for this branch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A0B4790-7107-5ABA-D3D1-565D5EDE4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153" y="5478527"/>
                <a:ext cx="2031620" cy="646331"/>
              </a:xfrm>
              <a:prstGeom prst="rect">
                <a:avLst/>
              </a:prstGeom>
              <a:blipFill>
                <a:blip r:embed="rId31"/>
                <a:stretch>
                  <a:fillRect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46643D-30D5-BB69-4658-7AA1C2509C09}"/>
              </a:ext>
            </a:extLst>
          </p:cNvPr>
          <p:cNvCxnSpPr>
            <a:cxnSpLocks/>
          </p:cNvCxnSpPr>
          <p:nvPr/>
        </p:nvCxnSpPr>
        <p:spPr>
          <a:xfrm flipV="1">
            <a:off x="3472963" y="4709254"/>
            <a:ext cx="0" cy="812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A32C54D-DA7C-1871-24E5-D7E43DC46439}"/>
              </a:ext>
            </a:extLst>
          </p:cNvPr>
          <p:cNvSpPr txBox="1"/>
          <p:nvPr/>
        </p:nvSpPr>
        <p:spPr>
          <a:xfrm>
            <a:off x="6848639" y="5103104"/>
            <a:ext cx="215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any strategy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7AD1E3-EF79-3DC6-CE59-FD9E1E1DA946}"/>
              </a:ext>
            </a:extLst>
          </p:cNvPr>
          <p:cNvCxnSpPr>
            <a:cxnSpLocks/>
          </p:cNvCxnSpPr>
          <p:nvPr/>
        </p:nvCxnSpPr>
        <p:spPr>
          <a:xfrm flipV="1">
            <a:off x="8719038" y="4709254"/>
            <a:ext cx="568083" cy="388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27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Strategy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677B8-E68B-3DD6-B82C-614B7BABD348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33BEA0-F2D6-EF44-A4E0-1FCDEDF3E31B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BF4C84-56A3-0A15-D75D-7000F13E7B69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BE0CF5-0B78-BEBC-0F44-0EF9349BF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B8FD9D-9AC7-AD3E-748D-13F4417A2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21C73B-2ADB-2FB7-7F22-793EE8EAD7BA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6B4BF22-27E7-C5F5-F830-CDA7B2F57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22C5FE-773D-7758-E87A-9E7AA6EF0F42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89ECA5D0-4431-8C2F-3064-7EC6EE9EF9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DC09401C-EB6B-6B19-967D-E5A4FC11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/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blipFill>
                <a:blip r:embed="rId10"/>
                <a:stretch>
                  <a:fillRect l="-28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/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/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A7AF4A-150F-2D36-3AB4-105C445B6B2A}"/>
              </a:ext>
            </a:extLst>
          </p:cNvPr>
          <p:cNvCxnSpPr>
            <a:cxnSpLocks/>
          </p:cNvCxnSpPr>
          <p:nvPr/>
        </p:nvCxnSpPr>
        <p:spPr>
          <a:xfrm>
            <a:off x="5811956" y="2640666"/>
            <a:ext cx="0" cy="23628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/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blipFill>
                <a:blip r:embed="rId12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/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blipFill>
                <a:blip r:embed="rId13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5C56F6-15A6-7172-E97E-B799F4DC2577}"/>
              </a:ext>
            </a:extLst>
          </p:cNvPr>
          <p:cNvCxnSpPr>
            <a:cxnSpLocks/>
          </p:cNvCxnSpPr>
          <p:nvPr/>
        </p:nvCxnSpPr>
        <p:spPr>
          <a:xfrm>
            <a:off x="5811956" y="3077981"/>
            <a:ext cx="0" cy="28276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/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blipFill>
                <a:blip r:embed="rId1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/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/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blipFill>
                <a:blip r:embed="rId17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/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blipFill>
                <a:blip r:embed="rId1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/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blipFill>
                <a:blip r:embed="rId19"/>
                <a:stretch>
                  <a:fillRect l="-1794" t="-5405" r="-269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/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blipFill>
                <a:blip r:embed="rId20"/>
                <a:stretch>
                  <a:fillRect l="-242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97C5B2-0A70-C5CF-54AC-7CFFFB80116B}"/>
                  </a:ext>
                </a:extLst>
              </p:cNvPr>
              <p:cNvSpPr txBox="1"/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97C5B2-0A70-C5CF-54AC-7CFFFB801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blipFill>
                <a:blip r:embed="rId21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6584BD-E8E0-E997-9F07-65CE0D29582B}"/>
                  </a:ext>
                </a:extLst>
              </p:cNvPr>
              <p:cNvSpPr txBox="1"/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6584BD-E8E0-E997-9F07-65CE0D295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BFF3B6-9D6F-A60D-69BB-BDF176B1D97D}"/>
                  </a:ext>
                </a:extLst>
              </p:cNvPr>
              <p:cNvSpPr txBox="1"/>
              <p:nvPr/>
            </p:nvSpPr>
            <p:spPr>
              <a:xfrm>
                <a:off x="9660014" y="3517253"/>
                <a:ext cx="2006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BFF3B6-9D6F-A60D-69BB-BDF176B1D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014" y="3517253"/>
                <a:ext cx="200696" cy="276999"/>
              </a:xfrm>
              <a:prstGeom prst="rect">
                <a:avLst/>
              </a:prstGeom>
              <a:blipFill>
                <a:blip r:embed="rId23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1127B0-A8B3-5B1E-C1D0-B41AF22E1730}"/>
              </a:ext>
            </a:extLst>
          </p:cNvPr>
          <p:cNvCxnSpPr>
            <a:cxnSpLocks/>
          </p:cNvCxnSpPr>
          <p:nvPr/>
        </p:nvCxnSpPr>
        <p:spPr>
          <a:xfrm>
            <a:off x="9757697" y="3794252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95F482-0F62-343B-44F9-505DD693FA67}"/>
              </a:ext>
            </a:extLst>
          </p:cNvPr>
          <p:cNvCxnSpPr>
            <a:cxnSpLocks/>
          </p:cNvCxnSpPr>
          <p:nvPr/>
        </p:nvCxnSpPr>
        <p:spPr>
          <a:xfrm>
            <a:off x="9779699" y="4236875"/>
            <a:ext cx="0" cy="31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D0F710-1857-6D29-C61D-5897C4121D3F}"/>
                  </a:ext>
                </a:extLst>
              </p:cNvPr>
              <p:cNvSpPr txBox="1"/>
              <p:nvPr/>
            </p:nvSpPr>
            <p:spPr>
              <a:xfrm>
                <a:off x="9697576" y="4570755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D0F710-1857-6D29-C61D-5897C4121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576" y="4570755"/>
                <a:ext cx="174663" cy="276999"/>
              </a:xfrm>
              <a:prstGeom prst="rect">
                <a:avLst/>
              </a:prstGeom>
              <a:blipFill>
                <a:blip r:embed="rId24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DE780D-555C-E5D2-5DC0-BF4BAB99D830}"/>
                  </a:ext>
                </a:extLst>
              </p:cNvPr>
              <p:cNvSpPr txBox="1"/>
              <p:nvPr/>
            </p:nvSpPr>
            <p:spPr>
              <a:xfrm>
                <a:off x="9344705" y="4863969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DE780D-555C-E5D2-5DC0-BF4BAB99D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705" y="4863969"/>
                <a:ext cx="745067" cy="369332"/>
              </a:xfrm>
              <a:prstGeom prst="rect">
                <a:avLst/>
              </a:prstGeom>
              <a:blipFill>
                <a:blip r:embed="rId2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17CF72-1EEA-D199-9E55-C6370331AF14}"/>
                  </a:ext>
                </a:extLst>
              </p:cNvPr>
              <p:cNvSpPr txBox="1"/>
              <p:nvPr/>
            </p:nvSpPr>
            <p:spPr>
              <a:xfrm>
                <a:off x="10282695" y="3433110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17CF72-1EEA-D199-9E55-C6370331A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695" y="3433110"/>
                <a:ext cx="279400" cy="369332"/>
              </a:xfrm>
              <a:prstGeom prst="rect">
                <a:avLst/>
              </a:prstGeom>
              <a:blipFill>
                <a:blip r:embed="rId26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65AC88-53B0-4174-81FD-D99E58336CC2}"/>
                  </a:ext>
                </a:extLst>
              </p:cNvPr>
              <p:cNvSpPr txBox="1"/>
              <p:nvPr/>
            </p:nvSpPr>
            <p:spPr>
              <a:xfrm>
                <a:off x="10214961" y="3970537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65AC88-53B0-4174-81FD-D99E5833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961" y="3970537"/>
                <a:ext cx="414867" cy="369332"/>
              </a:xfrm>
              <a:prstGeom prst="rect">
                <a:avLst/>
              </a:prstGeom>
              <a:blipFill>
                <a:blip r:embed="rId27"/>
                <a:stretch>
                  <a:fillRect r="-588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857C15-1719-C177-C162-1F898421C5E7}"/>
                  </a:ext>
                </a:extLst>
              </p:cNvPr>
              <p:cNvSpPr txBox="1"/>
              <p:nvPr/>
            </p:nvSpPr>
            <p:spPr>
              <a:xfrm>
                <a:off x="9637998" y="3789068"/>
                <a:ext cx="2741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857C15-1719-C177-C162-1F898421C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998" y="3789068"/>
                <a:ext cx="274114" cy="677108"/>
              </a:xfrm>
              <a:prstGeom prst="rect">
                <a:avLst/>
              </a:prstGeom>
              <a:blipFill>
                <a:blip r:embed="rId28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E4DB3D-B1DD-62CB-1AE3-3ABDEE13D38B}"/>
                  </a:ext>
                </a:extLst>
              </p:cNvPr>
              <p:cNvSpPr txBox="1"/>
              <p:nvPr/>
            </p:nvSpPr>
            <p:spPr>
              <a:xfrm>
                <a:off x="10282694" y="4505156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E4DB3D-B1DD-62CB-1AE3-3ABDEE13D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694" y="4505156"/>
                <a:ext cx="279400" cy="369332"/>
              </a:xfrm>
              <a:prstGeom prst="rect">
                <a:avLst/>
              </a:prstGeom>
              <a:blipFill>
                <a:blip r:embed="rId29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078D0C-5CC8-8F11-7544-7405D71C7A5E}"/>
                  </a:ext>
                </a:extLst>
              </p:cNvPr>
              <p:cNvSpPr txBox="1"/>
              <p:nvPr/>
            </p:nvSpPr>
            <p:spPr>
              <a:xfrm>
                <a:off x="8064590" y="5893728"/>
                <a:ext cx="1763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078D0C-5CC8-8F11-7544-7405D71C7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90" y="5893728"/>
                <a:ext cx="1763816" cy="276999"/>
              </a:xfrm>
              <a:prstGeom prst="rect">
                <a:avLst/>
              </a:prstGeom>
              <a:blipFill>
                <a:blip r:embed="rId30"/>
                <a:stretch>
                  <a:fillRect l="-2878" r="-215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5959166-8B9A-2887-6A04-7D7A432B4D75}"/>
              </a:ext>
            </a:extLst>
          </p:cNvPr>
          <p:cNvSpPr txBox="1"/>
          <p:nvPr/>
        </p:nvSpPr>
        <p:spPr>
          <a:xfrm>
            <a:off x="6535760" y="5009517"/>
            <a:ext cx="275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Sub-strategies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B38811-3BE7-EA4C-E2DE-D6308925A500}"/>
              </a:ext>
            </a:extLst>
          </p:cNvPr>
          <p:cNvCxnSpPr>
            <a:cxnSpLocks/>
          </p:cNvCxnSpPr>
          <p:nvPr/>
        </p:nvCxnSpPr>
        <p:spPr>
          <a:xfrm flipV="1">
            <a:off x="8719038" y="4709254"/>
            <a:ext cx="568083" cy="388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6A747A7-8730-AF89-FD90-106FA94F1110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513590" y="5398334"/>
            <a:ext cx="432908" cy="495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016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Strategy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677B8-E68B-3DD6-B82C-614B7BABD348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33BEA0-F2D6-EF44-A4E0-1FCDEDF3E31B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BF4C84-56A3-0A15-D75D-7000F13E7B69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BE0CF5-0B78-BEBC-0F44-0EF9349BF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B8FD9D-9AC7-AD3E-748D-13F4417A2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21C73B-2ADB-2FB7-7F22-793EE8EAD7BA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6B4BF22-27E7-C5F5-F830-CDA7B2F57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22C5FE-773D-7758-E87A-9E7AA6EF0F42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89ECA5D0-4431-8C2F-3064-7EC6EE9EF9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DC09401C-EB6B-6B19-967D-E5A4FC11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/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blipFill>
                <a:blip r:embed="rId10"/>
                <a:stretch>
                  <a:fillRect l="-28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/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/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blipFill>
                <a:blip r:embed="rId12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A7AF4A-150F-2D36-3AB4-105C445B6B2A}"/>
              </a:ext>
            </a:extLst>
          </p:cNvPr>
          <p:cNvCxnSpPr>
            <a:cxnSpLocks/>
          </p:cNvCxnSpPr>
          <p:nvPr/>
        </p:nvCxnSpPr>
        <p:spPr>
          <a:xfrm>
            <a:off x="5811956" y="2640666"/>
            <a:ext cx="0" cy="23628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/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blipFill>
                <a:blip r:embed="rId13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/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blipFill>
                <a:blip r:embed="rId14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5C56F6-15A6-7172-E97E-B799F4DC2577}"/>
              </a:ext>
            </a:extLst>
          </p:cNvPr>
          <p:cNvCxnSpPr>
            <a:cxnSpLocks/>
          </p:cNvCxnSpPr>
          <p:nvPr/>
        </p:nvCxnSpPr>
        <p:spPr>
          <a:xfrm>
            <a:off x="5811956" y="3077981"/>
            <a:ext cx="0" cy="282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/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blipFill>
                <a:blip r:embed="rId15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/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/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blipFill>
                <a:blip r:embed="rId18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/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blipFill>
                <a:blip r:embed="rId19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/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blipFill>
                <a:blip r:embed="rId20"/>
                <a:stretch>
                  <a:fillRect l="-1794" t="-5405" r="-269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/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blipFill>
                <a:blip r:embed="rId21"/>
                <a:stretch>
                  <a:fillRect l="-242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97C5B2-0A70-C5CF-54AC-7CFFFB80116B}"/>
                  </a:ext>
                </a:extLst>
              </p:cNvPr>
              <p:cNvSpPr txBox="1"/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97C5B2-0A70-C5CF-54AC-7CFFFB801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blipFill>
                <a:blip r:embed="rId22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6584BD-E8E0-E997-9F07-65CE0D29582B}"/>
                  </a:ext>
                </a:extLst>
              </p:cNvPr>
              <p:cNvSpPr txBox="1"/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6584BD-E8E0-E997-9F07-65CE0D295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BFF3B6-9D6F-A60D-69BB-BDF176B1D97D}"/>
                  </a:ext>
                </a:extLst>
              </p:cNvPr>
              <p:cNvSpPr txBox="1"/>
              <p:nvPr/>
            </p:nvSpPr>
            <p:spPr>
              <a:xfrm>
                <a:off x="9660014" y="3517253"/>
                <a:ext cx="2006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BFF3B6-9D6F-A60D-69BB-BDF176B1D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014" y="3517253"/>
                <a:ext cx="200696" cy="276999"/>
              </a:xfrm>
              <a:prstGeom prst="rect">
                <a:avLst/>
              </a:prstGeom>
              <a:blipFill>
                <a:blip r:embed="rId24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1127B0-A8B3-5B1E-C1D0-B41AF22E1730}"/>
              </a:ext>
            </a:extLst>
          </p:cNvPr>
          <p:cNvCxnSpPr>
            <a:cxnSpLocks/>
          </p:cNvCxnSpPr>
          <p:nvPr/>
        </p:nvCxnSpPr>
        <p:spPr>
          <a:xfrm>
            <a:off x="9757697" y="3794252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95F482-0F62-343B-44F9-505DD693FA67}"/>
              </a:ext>
            </a:extLst>
          </p:cNvPr>
          <p:cNvCxnSpPr>
            <a:cxnSpLocks/>
          </p:cNvCxnSpPr>
          <p:nvPr/>
        </p:nvCxnSpPr>
        <p:spPr>
          <a:xfrm>
            <a:off x="9779699" y="4236875"/>
            <a:ext cx="0" cy="31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D0F710-1857-6D29-C61D-5897C4121D3F}"/>
                  </a:ext>
                </a:extLst>
              </p:cNvPr>
              <p:cNvSpPr txBox="1"/>
              <p:nvPr/>
            </p:nvSpPr>
            <p:spPr>
              <a:xfrm>
                <a:off x="9697576" y="4570755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D0F710-1857-6D29-C61D-5897C4121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576" y="4570755"/>
                <a:ext cx="174663" cy="276999"/>
              </a:xfrm>
              <a:prstGeom prst="rect">
                <a:avLst/>
              </a:prstGeom>
              <a:blipFill>
                <a:blip r:embed="rId25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DE780D-555C-E5D2-5DC0-BF4BAB99D830}"/>
                  </a:ext>
                </a:extLst>
              </p:cNvPr>
              <p:cNvSpPr txBox="1"/>
              <p:nvPr/>
            </p:nvSpPr>
            <p:spPr>
              <a:xfrm>
                <a:off x="9344705" y="4863969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DE780D-555C-E5D2-5DC0-BF4BAB99D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705" y="4863969"/>
                <a:ext cx="745067" cy="369332"/>
              </a:xfrm>
              <a:prstGeom prst="rect">
                <a:avLst/>
              </a:prstGeom>
              <a:blipFill>
                <a:blip r:embed="rId2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17CF72-1EEA-D199-9E55-C6370331AF14}"/>
                  </a:ext>
                </a:extLst>
              </p:cNvPr>
              <p:cNvSpPr txBox="1"/>
              <p:nvPr/>
            </p:nvSpPr>
            <p:spPr>
              <a:xfrm>
                <a:off x="10282695" y="3433110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17CF72-1EEA-D199-9E55-C6370331A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695" y="3433110"/>
                <a:ext cx="279400" cy="369332"/>
              </a:xfrm>
              <a:prstGeom prst="rect">
                <a:avLst/>
              </a:prstGeom>
              <a:blipFill>
                <a:blip r:embed="rId2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65AC88-53B0-4174-81FD-D99E58336CC2}"/>
                  </a:ext>
                </a:extLst>
              </p:cNvPr>
              <p:cNvSpPr txBox="1"/>
              <p:nvPr/>
            </p:nvSpPr>
            <p:spPr>
              <a:xfrm>
                <a:off x="10214961" y="3970537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65AC88-53B0-4174-81FD-D99E5833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961" y="3970537"/>
                <a:ext cx="414867" cy="369332"/>
              </a:xfrm>
              <a:prstGeom prst="rect">
                <a:avLst/>
              </a:prstGeom>
              <a:blipFill>
                <a:blip r:embed="rId28"/>
                <a:stretch>
                  <a:fillRect r="-588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857C15-1719-C177-C162-1F898421C5E7}"/>
                  </a:ext>
                </a:extLst>
              </p:cNvPr>
              <p:cNvSpPr txBox="1"/>
              <p:nvPr/>
            </p:nvSpPr>
            <p:spPr>
              <a:xfrm>
                <a:off x="9637998" y="3789068"/>
                <a:ext cx="2741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857C15-1719-C177-C162-1F898421C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998" y="3789068"/>
                <a:ext cx="274114" cy="677108"/>
              </a:xfrm>
              <a:prstGeom prst="rect">
                <a:avLst/>
              </a:prstGeom>
              <a:blipFill>
                <a:blip r:embed="rId29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E4DB3D-B1DD-62CB-1AE3-3ABDEE13D38B}"/>
                  </a:ext>
                </a:extLst>
              </p:cNvPr>
              <p:cNvSpPr txBox="1"/>
              <p:nvPr/>
            </p:nvSpPr>
            <p:spPr>
              <a:xfrm>
                <a:off x="10282694" y="4505156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E4DB3D-B1DD-62CB-1AE3-3ABDEE13D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694" y="4505156"/>
                <a:ext cx="279400" cy="369332"/>
              </a:xfrm>
              <a:prstGeom prst="rect">
                <a:avLst/>
              </a:prstGeom>
              <a:blipFill>
                <a:blip r:embed="rId30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420087-80CC-0D07-A367-8B04F3719193}"/>
                  </a:ext>
                </a:extLst>
              </p:cNvPr>
              <p:cNvSpPr txBox="1"/>
              <p:nvPr/>
            </p:nvSpPr>
            <p:spPr>
              <a:xfrm>
                <a:off x="9396061" y="2784793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420087-80CC-0D07-A367-8B04F3719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061" y="2784793"/>
                <a:ext cx="306942" cy="276999"/>
              </a:xfrm>
              <a:prstGeom prst="rect">
                <a:avLst/>
              </a:prstGeom>
              <a:blipFill>
                <a:blip r:embed="rId31"/>
                <a:stretch>
                  <a:fillRect l="-15385" r="-7692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95E1056-EF86-C43D-44AE-7A7743DF2DAB}"/>
              </a:ext>
            </a:extLst>
          </p:cNvPr>
          <p:cNvCxnSpPr>
            <a:cxnSpLocks/>
          </p:cNvCxnSpPr>
          <p:nvPr/>
        </p:nvCxnSpPr>
        <p:spPr>
          <a:xfrm flipH="1">
            <a:off x="8513592" y="3051282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6CC14B-4696-E516-3DDD-71DC60F9DB94}"/>
              </a:ext>
            </a:extLst>
          </p:cNvPr>
          <p:cNvCxnSpPr>
            <a:cxnSpLocks/>
          </p:cNvCxnSpPr>
          <p:nvPr/>
        </p:nvCxnSpPr>
        <p:spPr>
          <a:xfrm>
            <a:off x="9202746" y="3048017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97FCD6-7E67-0768-FBE3-20B6A4C58B2C}"/>
              </a:ext>
            </a:extLst>
          </p:cNvPr>
          <p:cNvSpPr txBox="1"/>
          <p:nvPr/>
        </p:nvSpPr>
        <p:spPr>
          <a:xfrm>
            <a:off x="8965198" y="266955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24A969-F01C-75A7-210B-A87DE1C6A85D}"/>
                  </a:ext>
                </a:extLst>
              </p:cNvPr>
              <p:cNvSpPr txBox="1"/>
              <p:nvPr/>
            </p:nvSpPr>
            <p:spPr>
              <a:xfrm>
                <a:off x="8064590" y="5914748"/>
                <a:ext cx="1072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24A969-F01C-75A7-210B-A87DE1C6A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90" y="5914748"/>
                <a:ext cx="1072666" cy="276999"/>
              </a:xfrm>
              <a:prstGeom prst="rect">
                <a:avLst/>
              </a:prstGeom>
              <a:blipFill>
                <a:blip r:embed="rId32"/>
                <a:stretch>
                  <a:fillRect l="-5882" r="-117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82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1166-2B21-7A57-4022-8F0BE897779F}"/>
              </a:ext>
            </a:extLst>
          </p:cNvPr>
          <p:cNvSpPr txBox="1"/>
          <p:nvPr/>
        </p:nvSpPr>
        <p:spPr>
          <a:xfrm>
            <a:off x="3169205" y="2813447"/>
            <a:ext cx="585359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Model-based Term Selection</a:t>
            </a:r>
          </a:p>
        </p:txBody>
      </p:sp>
    </p:spTree>
    <p:extLst>
      <p:ext uri="{BB962C8B-B14F-4D97-AF65-F5344CB8AC3E}">
        <p14:creationId xmlns:p14="http://schemas.microsoft.com/office/powerpoint/2010/main" val="370312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F62B32-671A-3974-65A7-F468838F7DE6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F20579-46D8-37B3-69F5-67CD743D48F9}"/>
                  </a:ext>
                </a:extLst>
              </p:cNvPr>
              <p:cNvSpPr txBox="1"/>
              <p:nvPr/>
            </p:nvSpPr>
            <p:spPr>
              <a:xfrm>
                <a:off x="4686607" y="2875002"/>
                <a:ext cx="281878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F20579-46D8-37B3-69F5-67CD743D4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607" y="2875002"/>
                <a:ext cx="2818785" cy="1107996"/>
              </a:xfrm>
              <a:prstGeom prst="rect">
                <a:avLst/>
              </a:prstGeom>
              <a:blipFill>
                <a:blip r:embed="rId2"/>
                <a:stretch>
                  <a:fillRect l="-7207" r="-6757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A772C79-19BB-0765-C6A6-F05036735533}"/>
              </a:ext>
            </a:extLst>
          </p:cNvPr>
          <p:cNvSpPr txBox="1"/>
          <p:nvPr/>
        </p:nvSpPr>
        <p:spPr>
          <a:xfrm>
            <a:off x="7033188" y="4785646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with free variables X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C8E66E-BF37-0B03-80D0-C6FF6A93CF53}"/>
              </a:ext>
            </a:extLst>
          </p:cNvPr>
          <p:cNvCxnSpPr>
            <a:cxnSpLocks/>
          </p:cNvCxnSpPr>
          <p:nvPr/>
        </p:nvCxnSpPr>
        <p:spPr>
          <a:xfrm flipH="1" flipV="1">
            <a:off x="7351568" y="3982998"/>
            <a:ext cx="989127" cy="802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0F9936-FF53-C1B8-451F-D1B04C52A91E}"/>
              </a:ext>
            </a:extLst>
          </p:cNvPr>
          <p:cNvCxnSpPr>
            <a:cxnSpLocks/>
          </p:cNvCxnSpPr>
          <p:nvPr/>
        </p:nvCxnSpPr>
        <p:spPr>
          <a:xfrm flipV="1">
            <a:off x="3851304" y="3982998"/>
            <a:ext cx="989128" cy="813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96CF3A-8F23-63F5-D618-7C7C5749201A}"/>
                  </a:ext>
                </a:extLst>
              </p:cNvPr>
              <p:cNvSpPr txBox="1"/>
              <p:nvPr/>
            </p:nvSpPr>
            <p:spPr>
              <a:xfrm>
                <a:off x="495535" y="4796092"/>
                <a:ext cx="48744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of free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𝑑𝑜𝑚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96CF3A-8F23-63F5-D618-7C7C57492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35" y="4796092"/>
                <a:ext cx="4874476" cy="461665"/>
              </a:xfrm>
              <a:prstGeom prst="rect">
                <a:avLst/>
              </a:prstGeom>
              <a:blipFill>
                <a:blip r:embed="rId3"/>
                <a:stretch>
                  <a:fillRect l="-1818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59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Selection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677B8-E68B-3DD6-B82C-614B7BABD348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B27F9B-50B3-AB64-32C1-49035A9A9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133BEA0-F2D6-EF44-A4E0-1FCDEDF3E31B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BF4C84-56A3-0A15-D75D-7000F13E7B69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423054E-19E7-ABA1-2278-177B277F57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26631A8-5D91-3D03-CDB3-F130773D8A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9BE0CF5-0B78-BEBC-0F44-0EF9349BF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4B8FD9D-9AC7-AD3E-748D-13F4417A2A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21C73B-2ADB-2FB7-7F22-793EE8EAD7BA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5A639FF-38FD-0B13-7C09-31B8103DA5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F6B4BF22-27E7-C5F5-F830-CDA7B2F57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422C5FE-773D-7758-E87A-9E7AA6EF0F42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A2D7E75D-5D73-7AAF-103F-6906779EBE8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2E014ACC-93AD-8597-D947-51C6568E54C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86E7D02-4188-E087-DE79-3AC0DF4ED4A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89ECA5D0-4431-8C2F-3064-7EC6EE9EF9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DC09401C-EB6B-6B19-967D-E5A4FC11C3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49847F5-159C-EA74-5BFA-A138A7016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/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2A84E89-6966-1DA8-E517-CFB3CA855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blipFill>
                <a:blip r:embed="rId10"/>
                <a:stretch>
                  <a:fillRect l="-28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/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E226D85-20C6-037A-4ED0-DB1A325AA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/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B45A0A-E9B2-16F4-C185-E6EF51DCF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blipFill>
                <a:blip r:embed="rId12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CA7AF4A-150F-2D36-3AB4-105C445B6B2A}"/>
              </a:ext>
            </a:extLst>
          </p:cNvPr>
          <p:cNvCxnSpPr>
            <a:cxnSpLocks/>
          </p:cNvCxnSpPr>
          <p:nvPr/>
        </p:nvCxnSpPr>
        <p:spPr>
          <a:xfrm>
            <a:off x="5811956" y="2640666"/>
            <a:ext cx="0" cy="23628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/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2ED5D3E-2056-49A5-60DD-FA5AF1D07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blipFill>
                <a:blip r:embed="rId13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/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9D0C0AB-917D-179D-10B1-16B39196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blipFill>
                <a:blip r:embed="rId14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5C56F6-15A6-7172-E97E-B799F4DC2577}"/>
              </a:ext>
            </a:extLst>
          </p:cNvPr>
          <p:cNvCxnSpPr>
            <a:cxnSpLocks/>
          </p:cNvCxnSpPr>
          <p:nvPr/>
        </p:nvCxnSpPr>
        <p:spPr>
          <a:xfrm>
            <a:off x="5811956" y="3077981"/>
            <a:ext cx="0" cy="282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/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6BE2749-7CD8-347E-9799-EE2E796C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blipFill>
                <a:blip r:embed="rId15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/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667FDE0-533A-A687-DF32-C8E2CC933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D0A8B4E-B5F5-B9DC-B162-C00DAB90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/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A06584-426E-5EB3-C358-AECAFC387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blipFill>
                <a:blip r:embed="rId18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/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5CBE2-B727-5E85-4FC3-39A5171C6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blipFill>
                <a:blip r:embed="rId19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/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1347CB-54C6-5000-BB0F-D7CA89F66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blipFill>
                <a:blip r:embed="rId20"/>
                <a:stretch>
                  <a:fillRect l="-1794" t="-5405" r="-269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/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CAF952-17CD-1ECF-E5A0-1763483D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blipFill>
                <a:blip r:embed="rId21"/>
                <a:stretch>
                  <a:fillRect l="-242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97C5B2-0A70-C5CF-54AC-7CFFFB80116B}"/>
                  </a:ext>
                </a:extLst>
              </p:cNvPr>
              <p:cNvSpPr txBox="1"/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97C5B2-0A70-C5CF-54AC-7CFFFB801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blipFill>
                <a:blip r:embed="rId22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6584BD-E8E0-E997-9F07-65CE0D29582B}"/>
                  </a:ext>
                </a:extLst>
              </p:cNvPr>
              <p:cNvSpPr txBox="1"/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6584BD-E8E0-E997-9F07-65CE0D295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BFF3B6-9D6F-A60D-69BB-BDF176B1D97D}"/>
                  </a:ext>
                </a:extLst>
              </p:cNvPr>
              <p:cNvSpPr txBox="1"/>
              <p:nvPr/>
            </p:nvSpPr>
            <p:spPr>
              <a:xfrm>
                <a:off x="9660014" y="3517253"/>
                <a:ext cx="2006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BFF3B6-9D6F-A60D-69BB-BDF176B1D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014" y="3517253"/>
                <a:ext cx="200696" cy="276999"/>
              </a:xfrm>
              <a:prstGeom prst="rect">
                <a:avLst/>
              </a:prstGeom>
              <a:blipFill>
                <a:blip r:embed="rId24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1127B0-A8B3-5B1E-C1D0-B41AF22E1730}"/>
              </a:ext>
            </a:extLst>
          </p:cNvPr>
          <p:cNvCxnSpPr>
            <a:cxnSpLocks/>
          </p:cNvCxnSpPr>
          <p:nvPr/>
        </p:nvCxnSpPr>
        <p:spPr>
          <a:xfrm>
            <a:off x="9757697" y="3794252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95F482-0F62-343B-44F9-505DD693FA67}"/>
              </a:ext>
            </a:extLst>
          </p:cNvPr>
          <p:cNvCxnSpPr>
            <a:cxnSpLocks/>
          </p:cNvCxnSpPr>
          <p:nvPr/>
        </p:nvCxnSpPr>
        <p:spPr>
          <a:xfrm>
            <a:off x="9779699" y="4236875"/>
            <a:ext cx="0" cy="31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D0F710-1857-6D29-C61D-5897C4121D3F}"/>
                  </a:ext>
                </a:extLst>
              </p:cNvPr>
              <p:cNvSpPr txBox="1"/>
              <p:nvPr/>
            </p:nvSpPr>
            <p:spPr>
              <a:xfrm>
                <a:off x="9697576" y="4570755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D0F710-1857-6D29-C61D-5897C4121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576" y="4570755"/>
                <a:ext cx="174663" cy="276999"/>
              </a:xfrm>
              <a:prstGeom prst="rect">
                <a:avLst/>
              </a:prstGeom>
              <a:blipFill>
                <a:blip r:embed="rId25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DE780D-555C-E5D2-5DC0-BF4BAB99D830}"/>
                  </a:ext>
                </a:extLst>
              </p:cNvPr>
              <p:cNvSpPr txBox="1"/>
              <p:nvPr/>
            </p:nvSpPr>
            <p:spPr>
              <a:xfrm>
                <a:off x="9344705" y="4863969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4DE780D-555C-E5D2-5DC0-BF4BAB99D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705" y="4863969"/>
                <a:ext cx="745067" cy="369332"/>
              </a:xfrm>
              <a:prstGeom prst="rect">
                <a:avLst/>
              </a:prstGeom>
              <a:blipFill>
                <a:blip r:embed="rId2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17CF72-1EEA-D199-9E55-C6370331AF14}"/>
                  </a:ext>
                </a:extLst>
              </p:cNvPr>
              <p:cNvSpPr txBox="1"/>
              <p:nvPr/>
            </p:nvSpPr>
            <p:spPr>
              <a:xfrm>
                <a:off x="10282695" y="3433110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17CF72-1EEA-D199-9E55-C6370331A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695" y="3433110"/>
                <a:ext cx="279400" cy="369332"/>
              </a:xfrm>
              <a:prstGeom prst="rect">
                <a:avLst/>
              </a:prstGeom>
              <a:blipFill>
                <a:blip r:embed="rId2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65AC88-53B0-4174-81FD-D99E58336CC2}"/>
                  </a:ext>
                </a:extLst>
              </p:cNvPr>
              <p:cNvSpPr txBox="1"/>
              <p:nvPr/>
            </p:nvSpPr>
            <p:spPr>
              <a:xfrm>
                <a:off x="10214961" y="3970537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D65AC88-53B0-4174-81FD-D99E58336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961" y="3970537"/>
                <a:ext cx="414867" cy="369332"/>
              </a:xfrm>
              <a:prstGeom prst="rect">
                <a:avLst/>
              </a:prstGeom>
              <a:blipFill>
                <a:blip r:embed="rId28"/>
                <a:stretch>
                  <a:fillRect r="-588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857C15-1719-C177-C162-1F898421C5E7}"/>
                  </a:ext>
                </a:extLst>
              </p:cNvPr>
              <p:cNvSpPr txBox="1"/>
              <p:nvPr/>
            </p:nvSpPr>
            <p:spPr>
              <a:xfrm>
                <a:off x="9637998" y="3789068"/>
                <a:ext cx="2741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3857C15-1719-C177-C162-1F898421C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998" y="3789068"/>
                <a:ext cx="274114" cy="677108"/>
              </a:xfrm>
              <a:prstGeom prst="rect">
                <a:avLst/>
              </a:prstGeom>
              <a:blipFill>
                <a:blip r:embed="rId29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E4DB3D-B1DD-62CB-1AE3-3ABDEE13D38B}"/>
                  </a:ext>
                </a:extLst>
              </p:cNvPr>
              <p:cNvSpPr txBox="1"/>
              <p:nvPr/>
            </p:nvSpPr>
            <p:spPr>
              <a:xfrm>
                <a:off x="10282694" y="4505156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E4DB3D-B1DD-62CB-1AE3-3ABDEE13D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694" y="4505156"/>
                <a:ext cx="279400" cy="369332"/>
              </a:xfrm>
              <a:prstGeom prst="rect">
                <a:avLst/>
              </a:prstGeom>
              <a:blipFill>
                <a:blip r:embed="rId30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420087-80CC-0D07-A367-8B04F3719193}"/>
                  </a:ext>
                </a:extLst>
              </p:cNvPr>
              <p:cNvSpPr txBox="1"/>
              <p:nvPr/>
            </p:nvSpPr>
            <p:spPr>
              <a:xfrm>
                <a:off x="9396061" y="2784793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A420087-80CC-0D07-A367-8B04F3719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061" y="2784793"/>
                <a:ext cx="306942" cy="276999"/>
              </a:xfrm>
              <a:prstGeom prst="rect">
                <a:avLst/>
              </a:prstGeom>
              <a:blipFill>
                <a:blip r:embed="rId31"/>
                <a:stretch>
                  <a:fillRect l="-15385" r="-7692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95E1056-EF86-C43D-44AE-7A7743DF2DAB}"/>
              </a:ext>
            </a:extLst>
          </p:cNvPr>
          <p:cNvCxnSpPr>
            <a:cxnSpLocks/>
          </p:cNvCxnSpPr>
          <p:nvPr/>
        </p:nvCxnSpPr>
        <p:spPr>
          <a:xfrm flipH="1">
            <a:off x="8513592" y="3051282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6CC14B-4696-E516-3DDD-71DC60F9DB94}"/>
              </a:ext>
            </a:extLst>
          </p:cNvPr>
          <p:cNvCxnSpPr>
            <a:cxnSpLocks/>
          </p:cNvCxnSpPr>
          <p:nvPr/>
        </p:nvCxnSpPr>
        <p:spPr>
          <a:xfrm>
            <a:off x="9202746" y="3048017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97FCD6-7E67-0768-FBE3-20B6A4C58B2C}"/>
              </a:ext>
            </a:extLst>
          </p:cNvPr>
          <p:cNvSpPr txBox="1"/>
          <p:nvPr/>
        </p:nvSpPr>
        <p:spPr>
          <a:xfrm>
            <a:off x="8965198" y="266955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898E38-7D09-5B73-3B51-E3C1BBDAA5CF}"/>
                  </a:ext>
                </a:extLst>
              </p:cNvPr>
              <p:cNvSpPr txBox="1"/>
              <p:nvPr/>
            </p:nvSpPr>
            <p:spPr>
              <a:xfrm>
                <a:off x="9717238" y="2092960"/>
                <a:ext cx="22749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 to find a term to 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substitute 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1898E38-7D09-5B73-3B51-E3C1BBDAA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238" y="2092960"/>
                <a:ext cx="2274982" cy="646331"/>
              </a:xfrm>
              <a:prstGeom prst="rect">
                <a:avLst/>
              </a:prstGeom>
              <a:blipFill>
                <a:blip r:embed="rId32"/>
                <a:stretch>
                  <a:fillRect l="-2222" t="-3846" r="-1667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55F0A8-AF5B-FB31-D086-4CA0CB22B0C7}"/>
              </a:ext>
            </a:extLst>
          </p:cNvPr>
          <p:cNvCxnSpPr>
            <a:cxnSpLocks/>
          </p:cNvCxnSpPr>
          <p:nvPr/>
        </p:nvCxnSpPr>
        <p:spPr>
          <a:xfrm flipH="1">
            <a:off x="9308562" y="2487300"/>
            <a:ext cx="740382" cy="307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AA44D35-796B-3E98-9F54-67F043A36C73}"/>
                  </a:ext>
                </a:extLst>
              </p:cNvPr>
              <p:cNvSpPr txBox="1"/>
              <p:nvPr/>
            </p:nvSpPr>
            <p:spPr>
              <a:xfrm>
                <a:off x="8064590" y="5914748"/>
                <a:ext cx="1072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AA44D35-796B-3E98-9F54-67F043A36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90" y="5914748"/>
                <a:ext cx="1072666" cy="276999"/>
              </a:xfrm>
              <a:prstGeom prst="rect">
                <a:avLst/>
              </a:prstGeom>
              <a:blipFill>
                <a:blip r:embed="rId33"/>
                <a:stretch>
                  <a:fillRect l="-5882" r="-117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52BE3FA-3AA8-AA6D-6913-39F2DF3A96A1}"/>
                  </a:ext>
                </a:extLst>
              </p:cNvPr>
              <p:cNvSpPr txBox="1"/>
              <p:nvPr/>
            </p:nvSpPr>
            <p:spPr>
              <a:xfrm>
                <a:off x="9202746" y="5368638"/>
                <a:ext cx="15717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ensures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satisfied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52BE3FA-3AA8-AA6D-6913-39F2DF3A9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746" y="5368638"/>
                <a:ext cx="1571776" cy="646331"/>
              </a:xfrm>
              <a:prstGeom prst="rect">
                <a:avLst/>
              </a:prstGeom>
              <a:blipFill>
                <a:blip r:embed="rId34"/>
                <a:stretch>
                  <a:fillRect l="-320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F33B22-763E-C402-5973-1DB79D8383C3}"/>
              </a:ext>
            </a:extLst>
          </p:cNvPr>
          <p:cNvCxnSpPr>
            <a:cxnSpLocks/>
          </p:cNvCxnSpPr>
          <p:nvPr/>
        </p:nvCxnSpPr>
        <p:spPr>
          <a:xfrm flipH="1">
            <a:off x="8844721" y="5718782"/>
            <a:ext cx="551340" cy="182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866E25-7D38-D8B8-2290-D2C672B73AF9}"/>
                  </a:ext>
                </a:extLst>
              </p:cNvPr>
              <p:cNvSpPr txBox="1"/>
              <p:nvPr/>
            </p:nvSpPr>
            <p:spPr>
              <a:xfrm>
                <a:off x="527705" y="3018971"/>
                <a:ext cx="11849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least by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866E25-7D38-D8B8-2290-D2C672B73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05" y="3018971"/>
                <a:ext cx="1184940" cy="646331"/>
              </a:xfrm>
              <a:prstGeom prst="rect">
                <a:avLst/>
              </a:prstGeom>
              <a:blipFill>
                <a:blip r:embed="rId35"/>
                <a:stretch>
                  <a:fillRect l="-4255" t="-3846" r="-425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38A3194-FD6E-B39A-55D9-DE275532846D}"/>
              </a:ext>
            </a:extLst>
          </p:cNvPr>
          <p:cNvCxnSpPr>
            <a:cxnSpLocks/>
          </p:cNvCxnSpPr>
          <p:nvPr/>
        </p:nvCxnSpPr>
        <p:spPr>
          <a:xfrm flipV="1">
            <a:off x="1188212" y="2570103"/>
            <a:ext cx="0" cy="491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84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4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F61DB9A-F0CD-06E5-935F-B513ECCF344C}"/>
                  </a:ext>
                </a:extLst>
              </p:cNvPr>
              <p:cNvSpPr txBox="1"/>
              <p:nvPr/>
            </p:nvSpPr>
            <p:spPr>
              <a:xfrm>
                <a:off x="3430815" y="2196662"/>
                <a:ext cx="342850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𝑠𝑒𝑙𝑒𝑐𝑡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F61DB9A-F0CD-06E5-935F-B513ECCF3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815" y="2196662"/>
                <a:ext cx="3428503" cy="492443"/>
              </a:xfrm>
              <a:prstGeom prst="rect">
                <a:avLst/>
              </a:prstGeom>
              <a:blipFill>
                <a:blip r:embed="rId2"/>
                <a:stretch>
                  <a:fillRect l="-2222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1E487C-7E5A-5E86-14AE-C8638AC3246B}"/>
                  </a:ext>
                </a:extLst>
              </p:cNvPr>
              <p:cNvSpPr txBox="1"/>
              <p:nvPr/>
            </p:nvSpPr>
            <p:spPr>
              <a:xfrm>
                <a:off x="3704084" y="2828835"/>
                <a:ext cx="41306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FV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1E487C-7E5A-5E86-14AE-C8638AC32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084" y="2828835"/>
                <a:ext cx="4130683" cy="1200329"/>
              </a:xfrm>
              <a:prstGeom prst="rect">
                <a:avLst/>
              </a:prstGeom>
              <a:blipFill>
                <a:blip r:embed="rId3"/>
                <a:stretch>
                  <a:fillRect l="-2147" t="-4167" r="-307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8141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LRA Term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1683E8-FED9-2BC4-33A7-6B86D2564637}"/>
                  </a:ext>
                </a:extLst>
              </p:cNvPr>
              <p:cNvSpPr txBox="1"/>
              <p:nvPr/>
            </p:nvSpPr>
            <p:spPr>
              <a:xfrm>
                <a:off x="7588469" y="2256829"/>
                <a:ext cx="32782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sub-formula of G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1683E8-FED9-2BC4-33A7-6B86D2564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469" y="2256829"/>
                <a:ext cx="3278270" cy="646331"/>
              </a:xfrm>
              <a:prstGeom prst="rect">
                <a:avLst/>
              </a:prstGeom>
              <a:blipFill>
                <a:blip r:embed="rId2"/>
                <a:stretch>
                  <a:fillRect l="-1544" t="-3846" r="-772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555762-5E54-A497-05EA-F052C7D620F8}"/>
              </a:ext>
            </a:extLst>
          </p:cNvPr>
          <p:cNvCxnSpPr>
            <a:cxnSpLocks/>
          </p:cNvCxnSpPr>
          <p:nvPr/>
        </p:nvCxnSpPr>
        <p:spPr>
          <a:xfrm flipH="1">
            <a:off x="6295697" y="2579994"/>
            <a:ext cx="1418709" cy="2157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FEB98E-C7C8-AC15-8CF7-0A576CDE021E}"/>
                  </a:ext>
                </a:extLst>
              </p:cNvPr>
              <p:cNvSpPr txBox="1"/>
              <p:nvPr/>
            </p:nvSpPr>
            <p:spPr>
              <a:xfrm>
                <a:off x="631261" y="2494047"/>
                <a:ext cx="7535396" cy="271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𝑠𝑒𝑙𝑒𝑐𝑡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𝑒𝑞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𝑔𝑙𝑏</m:t>
                                        </m:r>
                                        <m:d>
                                          <m:d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</m:d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𝑙𝑢𝑏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box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𝑙𝑏</m:t>
                                      </m:r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</m:d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       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𝑢𝑏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0                             </m:t>
                                            </m:r>
                                          </m:e>
                                        </m:mr>
                                      </m:m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FEB98E-C7C8-AC15-8CF7-0A576CDE0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61" y="2494047"/>
                <a:ext cx="7535396" cy="2719206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37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LRA Term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F61DB9A-F0CD-06E5-935F-B513ECCF344C}"/>
                  </a:ext>
                </a:extLst>
              </p:cNvPr>
              <p:cNvSpPr txBox="1"/>
              <p:nvPr/>
            </p:nvSpPr>
            <p:spPr>
              <a:xfrm>
                <a:off x="631261" y="2494047"/>
                <a:ext cx="7535396" cy="271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𝑠𝑒𝑙𝑒𝑐𝑡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𝑒𝑞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𝑔𝑙𝑏</m:t>
                                        </m:r>
                                        <m:d>
                                          <m:d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</m:d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𝑙𝑢𝑏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box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𝑙𝑏</m:t>
                                      </m:r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</m:d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       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𝑢𝑏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0                             </m:t>
                                            </m:r>
                                          </m:e>
                                        </m:mr>
                                      </m:m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F61DB9A-F0CD-06E5-935F-B513ECCF3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61" y="2494047"/>
                <a:ext cx="7535396" cy="2719206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1683E8-FED9-2BC4-33A7-6B86D2564637}"/>
                  </a:ext>
                </a:extLst>
              </p:cNvPr>
              <p:cNvSpPr txBox="1"/>
              <p:nvPr/>
            </p:nvSpPr>
            <p:spPr>
              <a:xfrm>
                <a:off x="8336613" y="2723245"/>
                <a:ext cx="354994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</a:t>
                </a:r>
                <a:endParaRPr lang="en-US" b="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sub-formula of 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sub-formula of 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1683E8-FED9-2BC4-33A7-6B86D2564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613" y="2723245"/>
                <a:ext cx="3549946" cy="2031325"/>
              </a:xfrm>
              <a:prstGeom prst="rect">
                <a:avLst/>
              </a:prstGeom>
              <a:blipFill>
                <a:blip r:embed="rId3"/>
                <a:stretch>
                  <a:fillRect l="-1423" t="-1242" r="-356" b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555762-5E54-A497-05EA-F052C7D620F8}"/>
              </a:ext>
            </a:extLst>
          </p:cNvPr>
          <p:cNvCxnSpPr>
            <a:cxnSpLocks/>
          </p:cNvCxnSpPr>
          <p:nvPr/>
        </p:nvCxnSpPr>
        <p:spPr>
          <a:xfrm flipH="1">
            <a:off x="6190593" y="3631028"/>
            <a:ext cx="2146020" cy="100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63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LRA Term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1683E8-FED9-2BC4-33A7-6B86D2564637}"/>
                  </a:ext>
                </a:extLst>
              </p:cNvPr>
              <p:cNvSpPr txBox="1"/>
              <p:nvPr/>
            </p:nvSpPr>
            <p:spPr>
              <a:xfrm>
                <a:off x="8231509" y="3429000"/>
                <a:ext cx="3549946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</a:t>
                </a:r>
                <a:endParaRPr lang="en-US" b="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sub-formula of 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sub-formula of 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1683E8-FED9-2BC4-33A7-6B86D2564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509" y="3429000"/>
                <a:ext cx="3549946" cy="2031325"/>
              </a:xfrm>
              <a:prstGeom prst="rect">
                <a:avLst/>
              </a:prstGeom>
              <a:blipFill>
                <a:blip r:embed="rId2"/>
                <a:stretch>
                  <a:fillRect l="-1429" t="-1863" r="-357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A9F7D4-8B4B-5679-6283-4D30C58AB199}"/>
                  </a:ext>
                </a:extLst>
              </p:cNvPr>
              <p:cNvSpPr txBox="1"/>
              <p:nvPr/>
            </p:nvSpPr>
            <p:spPr>
              <a:xfrm>
                <a:off x="631261" y="2494047"/>
                <a:ext cx="7535396" cy="271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𝑠𝑒𝑙𝑒𝑐𝑡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𝑒𝑞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𝑔𝑙𝑏</m:t>
                                        </m:r>
                                        <m:d>
                                          <m:d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</m:d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𝑙𝑢𝑏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box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𝑙𝑏</m:t>
                                      </m:r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</m:d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       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𝑢𝑏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0                             </m:t>
                                            </m:r>
                                          </m:e>
                                        </m:mr>
                                      </m:m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A9F7D4-8B4B-5679-6283-4D30C58AB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61" y="2494047"/>
                <a:ext cx="7535396" cy="2719206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6B7A09-3D11-C9DC-7763-16A6471C53F3}"/>
              </a:ext>
            </a:extLst>
          </p:cNvPr>
          <p:cNvCxnSpPr>
            <a:cxnSpLocks/>
          </p:cNvCxnSpPr>
          <p:nvPr/>
        </p:nvCxnSpPr>
        <p:spPr>
          <a:xfrm flipH="1">
            <a:off x="6180082" y="4183117"/>
            <a:ext cx="2051427" cy="94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964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LRA Term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1683E8-FED9-2BC4-33A7-6B86D2564637}"/>
                  </a:ext>
                </a:extLst>
              </p:cNvPr>
              <p:cNvSpPr txBox="1"/>
              <p:nvPr/>
            </p:nvSpPr>
            <p:spPr>
              <a:xfrm>
                <a:off x="7727014" y="4654613"/>
                <a:ext cx="2283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does not appear in G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1683E8-FED9-2BC4-33A7-6B86D2564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014" y="4654613"/>
                <a:ext cx="2283574" cy="369332"/>
              </a:xfrm>
              <a:prstGeom prst="rect">
                <a:avLst/>
              </a:prstGeom>
              <a:blipFill>
                <a:blip r:embed="rId2"/>
                <a:stretch>
                  <a:fillRect t="-6667" r="-110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555762-5E54-A497-05EA-F052C7D620F8}"/>
              </a:ext>
            </a:extLst>
          </p:cNvPr>
          <p:cNvCxnSpPr>
            <a:cxnSpLocks/>
          </p:cNvCxnSpPr>
          <p:nvPr/>
        </p:nvCxnSpPr>
        <p:spPr>
          <a:xfrm flipH="1">
            <a:off x="4540469" y="4904341"/>
            <a:ext cx="3186545" cy="119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7015D0-01A4-E2A3-66D3-CAE757391FF2}"/>
                  </a:ext>
                </a:extLst>
              </p:cNvPr>
              <p:cNvSpPr txBox="1"/>
              <p:nvPr/>
            </p:nvSpPr>
            <p:spPr>
              <a:xfrm>
                <a:off x="631261" y="2494047"/>
                <a:ext cx="7535396" cy="271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𝑠𝑒𝑙𝑒𝑐𝑡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𝑒𝑞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</m:t>
                                </m:r>
                              </m:e>
                            </m:mr>
                            <m:mr>
                              <m:e>
                                <m:box>
                                  <m:box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𝑔𝑙𝑏</m:t>
                                        </m:r>
                                        <m:d>
                                          <m:d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</m:d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𝑙𝑢𝑏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box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𝑙𝑏</m:t>
                                      </m:r>
                                      <m:d>
                                        <m:d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</m:d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       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𝑢𝑏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𝐺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0                             </m:t>
                                            </m:r>
                                          </m:e>
                                        </m:mr>
                                      </m:m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          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7015D0-01A4-E2A3-66D3-CAE757391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61" y="2494047"/>
                <a:ext cx="7535396" cy="2719206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665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LRA Term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49DED3-03FB-AD5F-0853-5156BCE15611}"/>
                  </a:ext>
                </a:extLst>
              </p:cNvPr>
              <p:cNvSpPr txBox="1"/>
              <p:nvPr/>
            </p:nvSpPr>
            <p:spPr>
              <a:xfrm>
                <a:off x="3430815" y="2196662"/>
                <a:ext cx="6105069" cy="8179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𝑠𝑒𝑙𝑒𝑐𝑡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↦0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↦1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49DED3-03FB-AD5F-0853-5156BCE15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815" y="2196662"/>
                <a:ext cx="6105069" cy="817981"/>
              </a:xfrm>
              <a:prstGeom prst="rect">
                <a:avLst/>
              </a:prstGeom>
              <a:blipFill>
                <a:blip r:embed="rId2"/>
                <a:stretch>
                  <a:fillRect l="-1247" r="-1247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422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FDD136-8CBE-04BB-AAB2-C5D480B2F9F2}"/>
              </a:ext>
            </a:extLst>
          </p:cNvPr>
          <p:cNvSpPr txBox="1"/>
          <p:nvPr/>
        </p:nvSpPr>
        <p:spPr>
          <a:xfrm>
            <a:off x="2967739" y="2813447"/>
            <a:ext cx="6256521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a Counter Strategy</a:t>
            </a:r>
          </a:p>
        </p:txBody>
      </p:sp>
    </p:spTree>
    <p:extLst>
      <p:ext uri="{BB962C8B-B14F-4D97-AF65-F5344CB8AC3E}">
        <p14:creationId xmlns:p14="http://schemas.microsoft.com/office/powerpoint/2010/main" val="21887029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Strategy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991F35-5B24-6C76-BF8C-5A4C22A65E22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C40D07E-A97E-1D62-69CA-0EFE3C18E2C9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1DB461C-D842-C256-B355-39A268527791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7B1E59C-A3BB-0C1F-B383-EBD8227CAE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3AB59CD-16C1-F5B9-5997-588AE7F49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FA73C57-2128-5912-D1E0-F259A8B7EFD6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FD6093C0-65CB-51D4-5D64-7D16FD770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10BB3097-D0E6-3176-AFA8-835DDEE386E5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E1B1EF22-1329-550B-4A55-E2F77430FC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C9EF3CEC-3147-7609-4135-B944AD3E7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21D0F06-D9F1-C15B-7D61-F3D2747062A5}"/>
                  </a:ext>
                </a:extLst>
              </p:cNvPr>
              <p:cNvSpPr txBox="1"/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21D0F06-D9F1-C15B-7D61-F3D274706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blipFill>
                <a:blip r:embed="rId10"/>
                <a:stretch>
                  <a:fillRect l="-28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236E75D-98D3-C7C9-6C8F-BA0B88A62629}"/>
                  </a:ext>
                </a:extLst>
              </p:cNvPr>
              <p:cNvSpPr txBox="1"/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236E75D-98D3-C7C9-6C8F-BA0B88A62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9E71A12-A4B0-3493-D444-8683BA90A9BC}"/>
                  </a:ext>
                </a:extLst>
              </p:cNvPr>
              <p:cNvSpPr txBox="1"/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9E71A12-A4B0-3493-D444-8683BA90A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blipFill>
                <a:blip r:embed="rId12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8101149-5F76-33A2-A085-A3DC9ABB45AD}"/>
              </a:ext>
            </a:extLst>
          </p:cNvPr>
          <p:cNvCxnSpPr>
            <a:cxnSpLocks/>
          </p:cNvCxnSpPr>
          <p:nvPr/>
        </p:nvCxnSpPr>
        <p:spPr>
          <a:xfrm>
            <a:off x="5811956" y="2640666"/>
            <a:ext cx="0" cy="23628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800FC28-C676-A0F4-BCF0-6866F2820020}"/>
                  </a:ext>
                </a:extLst>
              </p:cNvPr>
              <p:cNvSpPr txBox="1"/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800FC28-C676-A0F4-BCF0-6866F2820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blipFill>
                <a:blip r:embed="rId13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B6A6AB7-B2E1-ACE5-F4A5-CE5BCD941792}"/>
                  </a:ext>
                </a:extLst>
              </p:cNvPr>
              <p:cNvSpPr txBox="1"/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B6A6AB7-B2E1-ACE5-F4A5-CE5BCD94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blipFill>
                <a:blip r:embed="rId14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15011A5-6535-8FE2-18FE-DFC455847C2E}"/>
              </a:ext>
            </a:extLst>
          </p:cNvPr>
          <p:cNvCxnSpPr>
            <a:cxnSpLocks/>
          </p:cNvCxnSpPr>
          <p:nvPr/>
        </p:nvCxnSpPr>
        <p:spPr>
          <a:xfrm>
            <a:off x="5811956" y="3077981"/>
            <a:ext cx="0" cy="282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12EF66A-6477-EDFC-20A9-13646B261A64}"/>
                  </a:ext>
                </a:extLst>
              </p:cNvPr>
              <p:cNvSpPr txBox="1"/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12EF66A-6477-EDFC-20A9-13646B261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blipFill>
                <a:blip r:embed="rId15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EC3E454-0DC8-19E6-1DAA-F615E46B3895}"/>
                  </a:ext>
                </a:extLst>
              </p:cNvPr>
              <p:cNvSpPr txBox="1"/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EC3E454-0DC8-19E6-1DAA-F615E46B3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A9DE55D-540E-D069-33E8-19EF8C138120}"/>
                  </a:ext>
                </a:extLst>
              </p:cNvPr>
              <p:cNvSpPr txBox="1"/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A9DE55D-540E-D069-33E8-19EF8C138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56" y="1934841"/>
                <a:ext cx="1014778" cy="552459"/>
              </a:xfrm>
              <a:prstGeom prst="rect">
                <a:avLst/>
              </a:prstGeom>
              <a:blipFill>
                <a:blip r:embed="rId18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B17CEB6-3DB1-5EFB-F049-8C3EF8E9A2B0}"/>
                  </a:ext>
                </a:extLst>
              </p:cNvPr>
              <p:cNvSpPr txBox="1"/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B17CEB6-3DB1-5EFB-F049-8C3EF8E9A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blipFill>
                <a:blip r:embed="rId19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E326F93-24F4-A39F-F9DB-174CDD7E36B9}"/>
                  </a:ext>
                </a:extLst>
              </p:cNvPr>
              <p:cNvSpPr txBox="1"/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E326F93-24F4-A39F-F9DB-174CDD7E3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blipFill>
                <a:blip r:embed="rId20"/>
                <a:stretch>
                  <a:fillRect l="-1794" t="-5405" r="-269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/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blipFill>
                <a:blip r:embed="rId21"/>
                <a:stretch>
                  <a:fillRect l="-242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/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blipFill>
                <a:blip r:embed="rId22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/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/>
              <p:nvPr/>
            </p:nvSpPr>
            <p:spPr>
              <a:xfrm>
                <a:off x="9660014" y="3517253"/>
                <a:ext cx="2006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014" y="3517253"/>
                <a:ext cx="200696" cy="276999"/>
              </a:xfrm>
              <a:prstGeom prst="rect">
                <a:avLst/>
              </a:prstGeom>
              <a:blipFill>
                <a:blip r:embed="rId24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D89ECC1-B6D1-04B8-6914-EE9443C16133}"/>
              </a:ext>
            </a:extLst>
          </p:cNvPr>
          <p:cNvCxnSpPr>
            <a:cxnSpLocks/>
          </p:cNvCxnSpPr>
          <p:nvPr/>
        </p:nvCxnSpPr>
        <p:spPr>
          <a:xfrm>
            <a:off x="9757697" y="3794252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2C19723-2B73-3FD3-486B-87FCDB54BFF4}"/>
              </a:ext>
            </a:extLst>
          </p:cNvPr>
          <p:cNvCxnSpPr>
            <a:cxnSpLocks/>
          </p:cNvCxnSpPr>
          <p:nvPr/>
        </p:nvCxnSpPr>
        <p:spPr>
          <a:xfrm>
            <a:off x="9779699" y="4236875"/>
            <a:ext cx="0" cy="31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/>
              <p:nvPr/>
            </p:nvSpPr>
            <p:spPr>
              <a:xfrm>
                <a:off x="9697576" y="4570755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576" y="4570755"/>
                <a:ext cx="174663" cy="276999"/>
              </a:xfrm>
              <a:prstGeom prst="rect">
                <a:avLst/>
              </a:prstGeom>
              <a:blipFill>
                <a:blip r:embed="rId25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/>
              <p:nvPr/>
            </p:nvSpPr>
            <p:spPr>
              <a:xfrm>
                <a:off x="9344705" y="4863969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705" y="4863969"/>
                <a:ext cx="745067" cy="369332"/>
              </a:xfrm>
              <a:prstGeom prst="rect">
                <a:avLst/>
              </a:prstGeom>
              <a:blipFill>
                <a:blip r:embed="rId26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/>
              <p:nvPr/>
            </p:nvSpPr>
            <p:spPr>
              <a:xfrm>
                <a:off x="10282695" y="3433110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695" y="3433110"/>
                <a:ext cx="279400" cy="369332"/>
              </a:xfrm>
              <a:prstGeom prst="rect">
                <a:avLst/>
              </a:prstGeom>
              <a:blipFill>
                <a:blip r:embed="rId2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/>
              <p:nvPr/>
            </p:nvSpPr>
            <p:spPr>
              <a:xfrm>
                <a:off x="10214961" y="3970537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961" y="3970537"/>
                <a:ext cx="414867" cy="369332"/>
              </a:xfrm>
              <a:prstGeom prst="rect">
                <a:avLst/>
              </a:prstGeom>
              <a:blipFill>
                <a:blip r:embed="rId28"/>
                <a:stretch>
                  <a:fillRect r="-588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/>
              <p:nvPr/>
            </p:nvSpPr>
            <p:spPr>
              <a:xfrm>
                <a:off x="9637998" y="3789068"/>
                <a:ext cx="2741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998" y="3789068"/>
                <a:ext cx="274114" cy="677108"/>
              </a:xfrm>
              <a:prstGeom prst="rect">
                <a:avLst/>
              </a:prstGeom>
              <a:blipFill>
                <a:blip r:embed="rId29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/>
              <p:nvPr/>
            </p:nvSpPr>
            <p:spPr>
              <a:xfrm>
                <a:off x="10282694" y="4505156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694" y="4505156"/>
                <a:ext cx="279400" cy="369332"/>
              </a:xfrm>
              <a:prstGeom prst="rect">
                <a:avLst/>
              </a:prstGeom>
              <a:blipFill>
                <a:blip r:embed="rId30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/>
              <p:nvPr/>
            </p:nvSpPr>
            <p:spPr>
              <a:xfrm>
                <a:off x="9536544" y="2811732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544" y="2811732"/>
                <a:ext cx="306942" cy="276999"/>
              </a:xfrm>
              <a:prstGeom prst="rect">
                <a:avLst/>
              </a:prstGeom>
              <a:blipFill>
                <a:blip r:embed="rId31"/>
                <a:stretch>
                  <a:fillRect l="-15385" r="-769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7F59356-906F-FB5A-5B18-218DDF735D6F}"/>
              </a:ext>
            </a:extLst>
          </p:cNvPr>
          <p:cNvCxnSpPr>
            <a:cxnSpLocks/>
          </p:cNvCxnSpPr>
          <p:nvPr/>
        </p:nvCxnSpPr>
        <p:spPr>
          <a:xfrm flipH="1">
            <a:off x="8513592" y="3051282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EB6C1D9-D1F4-0C9E-FD8A-A0E8AB2FE10C}"/>
              </a:ext>
            </a:extLst>
          </p:cNvPr>
          <p:cNvCxnSpPr>
            <a:cxnSpLocks/>
          </p:cNvCxnSpPr>
          <p:nvPr/>
        </p:nvCxnSpPr>
        <p:spPr>
          <a:xfrm>
            <a:off x="9202746" y="3048017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/>
              <p:nvPr/>
            </p:nvSpPr>
            <p:spPr>
              <a:xfrm>
                <a:off x="8751779" y="2766712"/>
                <a:ext cx="77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779" y="2766712"/>
                <a:ext cx="776751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4A2D44B-5FEA-2492-4DF1-39E9E62293C3}"/>
                  </a:ext>
                </a:extLst>
              </p:cNvPr>
              <p:cNvSpPr txBox="1"/>
              <p:nvPr/>
            </p:nvSpPr>
            <p:spPr>
              <a:xfrm>
                <a:off x="8064590" y="5914748"/>
                <a:ext cx="10726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4A2D44B-5FEA-2492-4DF1-39E9E6229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90" y="5914748"/>
                <a:ext cx="1072666" cy="276999"/>
              </a:xfrm>
              <a:prstGeom prst="rect">
                <a:avLst/>
              </a:prstGeom>
              <a:blipFill>
                <a:blip r:embed="rId33"/>
                <a:stretch>
                  <a:fillRect l="-5882" r="-117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729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Strategy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991F35-5B24-6C76-BF8C-5A4C22A65E22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C40D07E-A97E-1D62-69CA-0EFE3C18E2C9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1DB461C-D842-C256-B355-39A268527791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7B1E59C-A3BB-0C1F-B383-EBD8227CAE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3AB59CD-16C1-F5B9-5997-588AE7F49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FA73C57-2128-5912-D1E0-F259A8B7EFD6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FD6093C0-65CB-51D4-5D64-7D16FD770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10BB3097-D0E6-3176-AFA8-835DDEE386E5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E1B1EF22-1329-550B-4A55-E2F77430FC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C9EF3CEC-3147-7609-4135-B944AD3E7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21D0F06-D9F1-C15B-7D61-F3D2747062A5}"/>
                  </a:ext>
                </a:extLst>
              </p:cNvPr>
              <p:cNvSpPr txBox="1"/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21D0F06-D9F1-C15B-7D61-F3D274706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blipFill>
                <a:blip r:embed="rId10"/>
                <a:stretch>
                  <a:fillRect l="-28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236E75D-98D3-C7C9-6C8F-BA0B88A62629}"/>
                  </a:ext>
                </a:extLst>
              </p:cNvPr>
              <p:cNvSpPr txBox="1"/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236E75D-98D3-C7C9-6C8F-BA0B88A62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9E71A12-A4B0-3493-D444-8683BA90A9BC}"/>
                  </a:ext>
                </a:extLst>
              </p:cNvPr>
              <p:cNvSpPr txBox="1"/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9E71A12-A4B0-3493-D444-8683BA90A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8101149-5F76-33A2-A085-A3DC9ABB45AD}"/>
              </a:ext>
            </a:extLst>
          </p:cNvPr>
          <p:cNvCxnSpPr>
            <a:cxnSpLocks/>
          </p:cNvCxnSpPr>
          <p:nvPr/>
        </p:nvCxnSpPr>
        <p:spPr>
          <a:xfrm>
            <a:off x="5811956" y="2640666"/>
            <a:ext cx="0" cy="236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800FC28-C676-A0F4-BCF0-6866F2820020}"/>
                  </a:ext>
                </a:extLst>
              </p:cNvPr>
              <p:cNvSpPr txBox="1"/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800FC28-C676-A0F4-BCF0-6866F2820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blipFill>
                <a:blip r:embed="rId12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B6A6AB7-B2E1-ACE5-F4A5-CE5BCD941792}"/>
                  </a:ext>
                </a:extLst>
              </p:cNvPr>
              <p:cNvSpPr txBox="1"/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B6A6AB7-B2E1-ACE5-F4A5-CE5BCD94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blipFill>
                <a:blip r:embed="rId13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15011A5-6535-8FE2-18FE-DFC455847C2E}"/>
              </a:ext>
            </a:extLst>
          </p:cNvPr>
          <p:cNvCxnSpPr>
            <a:cxnSpLocks/>
          </p:cNvCxnSpPr>
          <p:nvPr/>
        </p:nvCxnSpPr>
        <p:spPr>
          <a:xfrm>
            <a:off x="5811956" y="3077981"/>
            <a:ext cx="0" cy="282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12EF66A-6477-EDFC-20A9-13646B261A64}"/>
                  </a:ext>
                </a:extLst>
              </p:cNvPr>
              <p:cNvSpPr txBox="1"/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12EF66A-6477-EDFC-20A9-13646B261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blipFill>
                <a:blip r:embed="rId1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EC3E454-0DC8-19E6-1DAA-F615E46B3895}"/>
                  </a:ext>
                </a:extLst>
              </p:cNvPr>
              <p:cNvSpPr txBox="1"/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EC3E454-0DC8-19E6-1DAA-F615E46B3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A9DE55D-540E-D069-33E8-19EF8C138120}"/>
                  </a:ext>
                </a:extLst>
              </p:cNvPr>
              <p:cNvSpPr txBox="1"/>
              <p:nvPr/>
            </p:nvSpPr>
            <p:spPr>
              <a:xfrm>
                <a:off x="996056" y="1934841"/>
                <a:ext cx="1014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↦0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A9DE55D-540E-D069-33E8-19EF8C138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56" y="1934841"/>
                <a:ext cx="101477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B17CEB6-3DB1-5EFB-F049-8C3EF8E9A2B0}"/>
                  </a:ext>
                </a:extLst>
              </p:cNvPr>
              <p:cNvSpPr txBox="1"/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B17CEB6-3DB1-5EFB-F049-8C3EF8E9A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blipFill>
                <a:blip r:embed="rId1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E326F93-24F4-A39F-F9DB-174CDD7E36B9}"/>
                  </a:ext>
                </a:extLst>
              </p:cNvPr>
              <p:cNvSpPr txBox="1"/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E326F93-24F4-A39F-F9DB-174CDD7E3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blipFill>
                <a:blip r:embed="rId19"/>
                <a:stretch>
                  <a:fillRect l="-1794" t="-5405" r="-269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/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blipFill>
                <a:blip r:embed="rId20"/>
                <a:stretch>
                  <a:fillRect l="-242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/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blipFill>
                <a:blip r:embed="rId21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/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/>
              <p:nvPr/>
            </p:nvSpPr>
            <p:spPr>
              <a:xfrm>
                <a:off x="9660014" y="3517253"/>
                <a:ext cx="2006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014" y="3517253"/>
                <a:ext cx="200696" cy="276999"/>
              </a:xfrm>
              <a:prstGeom prst="rect">
                <a:avLst/>
              </a:prstGeom>
              <a:blipFill>
                <a:blip r:embed="rId23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D89ECC1-B6D1-04B8-6914-EE9443C16133}"/>
              </a:ext>
            </a:extLst>
          </p:cNvPr>
          <p:cNvCxnSpPr>
            <a:cxnSpLocks/>
          </p:cNvCxnSpPr>
          <p:nvPr/>
        </p:nvCxnSpPr>
        <p:spPr>
          <a:xfrm>
            <a:off x="9757697" y="3794252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2C19723-2B73-3FD3-486B-87FCDB54BFF4}"/>
              </a:ext>
            </a:extLst>
          </p:cNvPr>
          <p:cNvCxnSpPr>
            <a:cxnSpLocks/>
          </p:cNvCxnSpPr>
          <p:nvPr/>
        </p:nvCxnSpPr>
        <p:spPr>
          <a:xfrm>
            <a:off x="9779699" y="4236875"/>
            <a:ext cx="0" cy="31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/>
              <p:nvPr/>
            </p:nvSpPr>
            <p:spPr>
              <a:xfrm>
                <a:off x="9697576" y="4570755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576" y="4570755"/>
                <a:ext cx="174663" cy="276999"/>
              </a:xfrm>
              <a:prstGeom prst="rect">
                <a:avLst/>
              </a:prstGeom>
              <a:blipFill>
                <a:blip r:embed="rId24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/>
              <p:nvPr/>
            </p:nvSpPr>
            <p:spPr>
              <a:xfrm>
                <a:off x="9344705" y="4863969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705" y="4863969"/>
                <a:ext cx="745067" cy="369332"/>
              </a:xfrm>
              <a:prstGeom prst="rect">
                <a:avLst/>
              </a:prstGeom>
              <a:blipFill>
                <a:blip r:embed="rId2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/>
              <p:nvPr/>
            </p:nvSpPr>
            <p:spPr>
              <a:xfrm>
                <a:off x="10282695" y="3433110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695" y="3433110"/>
                <a:ext cx="279400" cy="369332"/>
              </a:xfrm>
              <a:prstGeom prst="rect">
                <a:avLst/>
              </a:prstGeom>
              <a:blipFill>
                <a:blip r:embed="rId26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/>
              <p:nvPr/>
            </p:nvSpPr>
            <p:spPr>
              <a:xfrm>
                <a:off x="10214961" y="3970537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961" y="3970537"/>
                <a:ext cx="414867" cy="369332"/>
              </a:xfrm>
              <a:prstGeom prst="rect">
                <a:avLst/>
              </a:prstGeom>
              <a:blipFill>
                <a:blip r:embed="rId27"/>
                <a:stretch>
                  <a:fillRect r="-588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/>
              <p:nvPr/>
            </p:nvSpPr>
            <p:spPr>
              <a:xfrm>
                <a:off x="9637998" y="3789068"/>
                <a:ext cx="2741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998" y="3789068"/>
                <a:ext cx="274114" cy="677108"/>
              </a:xfrm>
              <a:prstGeom prst="rect">
                <a:avLst/>
              </a:prstGeom>
              <a:blipFill>
                <a:blip r:embed="rId28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/>
              <p:nvPr/>
            </p:nvSpPr>
            <p:spPr>
              <a:xfrm>
                <a:off x="10282694" y="4505156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694" y="4505156"/>
                <a:ext cx="279400" cy="369332"/>
              </a:xfrm>
              <a:prstGeom prst="rect">
                <a:avLst/>
              </a:prstGeom>
              <a:blipFill>
                <a:blip r:embed="rId29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/>
              <p:nvPr/>
            </p:nvSpPr>
            <p:spPr>
              <a:xfrm>
                <a:off x="9536544" y="2811732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544" y="2811732"/>
                <a:ext cx="306942" cy="276999"/>
              </a:xfrm>
              <a:prstGeom prst="rect">
                <a:avLst/>
              </a:prstGeom>
              <a:blipFill>
                <a:blip r:embed="rId30"/>
                <a:stretch>
                  <a:fillRect l="-15385" r="-769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7F59356-906F-FB5A-5B18-218DDF735D6F}"/>
              </a:ext>
            </a:extLst>
          </p:cNvPr>
          <p:cNvCxnSpPr>
            <a:cxnSpLocks/>
          </p:cNvCxnSpPr>
          <p:nvPr/>
        </p:nvCxnSpPr>
        <p:spPr>
          <a:xfrm flipH="1">
            <a:off x="8513592" y="3051282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EB6C1D9-D1F4-0C9E-FD8A-A0E8AB2FE10C}"/>
              </a:ext>
            </a:extLst>
          </p:cNvPr>
          <p:cNvCxnSpPr>
            <a:cxnSpLocks/>
          </p:cNvCxnSpPr>
          <p:nvPr/>
        </p:nvCxnSpPr>
        <p:spPr>
          <a:xfrm>
            <a:off x="9202746" y="3048017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/>
              <p:nvPr/>
            </p:nvSpPr>
            <p:spPr>
              <a:xfrm>
                <a:off x="8751779" y="2766712"/>
                <a:ext cx="77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779" y="2766712"/>
                <a:ext cx="776751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4A2D44B-5FEA-2492-4DF1-39E9E62293C3}"/>
                  </a:ext>
                </a:extLst>
              </p:cNvPr>
              <p:cNvSpPr txBox="1"/>
              <p:nvPr/>
            </p:nvSpPr>
            <p:spPr>
              <a:xfrm>
                <a:off x="8064590" y="5914748"/>
                <a:ext cx="1490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4A2D44B-5FEA-2492-4DF1-39E9E6229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90" y="5914748"/>
                <a:ext cx="1490857" cy="276999"/>
              </a:xfrm>
              <a:prstGeom prst="rect">
                <a:avLst/>
              </a:prstGeom>
              <a:blipFill>
                <a:blip r:embed="rId32"/>
                <a:stretch>
                  <a:fillRect l="-3390" r="-339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888CA9C-7977-61F0-0BF5-244DD3F11889}"/>
              </a:ext>
            </a:extLst>
          </p:cNvPr>
          <p:cNvCxnSpPr>
            <a:cxnSpLocks/>
          </p:cNvCxnSpPr>
          <p:nvPr/>
        </p:nvCxnSpPr>
        <p:spPr>
          <a:xfrm>
            <a:off x="9128576" y="2624477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FD6531-79D6-F26B-3429-950319339AB0}"/>
                  </a:ext>
                </a:extLst>
              </p:cNvPr>
              <p:cNvSpPr txBox="1"/>
              <p:nvPr/>
            </p:nvSpPr>
            <p:spPr>
              <a:xfrm>
                <a:off x="8958497" y="2313252"/>
                <a:ext cx="340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FD6531-79D6-F26B-3429-950319339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497" y="2313252"/>
                <a:ext cx="340158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C1FE-5583-051A-D301-16407455F4DA}"/>
                  </a:ext>
                </a:extLst>
              </p:cNvPr>
              <p:cNvSpPr txBox="1"/>
              <p:nvPr/>
            </p:nvSpPr>
            <p:spPr>
              <a:xfrm>
                <a:off x="9518820" y="2389976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C1FE-5583-051A-D301-16407455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820" y="2389976"/>
                <a:ext cx="306942" cy="276999"/>
              </a:xfrm>
              <a:prstGeom prst="rect">
                <a:avLst/>
              </a:prstGeom>
              <a:blipFill>
                <a:blip r:embed="rId34"/>
                <a:stretch>
                  <a:fillRect l="-20000" r="-12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40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B1835-15E7-B220-4BF4-22A65324E283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D80AB-F020-E880-4D71-4DA88B534598}"/>
              </a:ext>
            </a:extLst>
          </p:cNvPr>
          <p:cNvSpPr txBox="1"/>
          <p:nvPr/>
        </p:nvSpPr>
        <p:spPr>
          <a:xfrm>
            <a:off x="9804889" y="2218266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UNSAT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3ECBA-6D0C-E48B-4DBE-FB1527DB8754}"/>
              </a:ext>
            </a:extLst>
          </p:cNvPr>
          <p:cNvSpPr txBox="1"/>
          <p:nvPr/>
        </p:nvSpPr>
        <p:spPr>
          <a:xfrm>
            <a:off x="719667" y="2218266"/>
            <a:ext cx="98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2C323-4584-694C-ACA2-5CD707C35A24}"/>
              </a:ext>
            </a:extLst>
          </p:cNvPr>
          <p:cNvSpPr txBox="1"/>
          <p:nvPr/>
        </p:nvSpPr>
        <p:spPr>
          <a:xfrm>
            <a:off x="697551" y="3203372"/>
            <a:ext cx="4546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Angelic Choice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Existential Quantifiers, Disjunction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3504E-AA48-2FDB-D054-68E112678349}"/>
              </a:ext>
            </a:extLst>
          </p:cNvPr>
          <p:cNvSpPr txBox="1"/>
          <p:nvPr/>
        </p:nvSpPr>
        <p:spPr>
          <a:xfrm>
            <a:off x="6281162" y="3177574"/>
            <a:ext cx="4514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Demonic Choice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Quantifiers, Conjunction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7BD627-C220-8635-F5D8-1A3B074AFF52}"/>
              </a:ext>
            </a:extLst>
          </p:cNvPr>
          <p:cNvCxnSpPr>
            <a:cxnSpLocks/>
          </p:cNvCxnSpPr>
          <p:nvPr/>
        </p:nvCxnSpPr>
        <p:spPr>
          <a:xfrm flipH="1" flipV="1">
            <a:off x="1602632" y="2613174"/>
            <a:ext cx="1368138" cy="625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8AC46-620C-A3B7-9571-02C53BEC1153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8538351" y="2572209"/>
            <a:ext cx="1266538" cy="66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55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Counter Strategy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991F35-5B24-6C76-BF8C-5A4C22A65E22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C40D07E-A97E-1D62-69CA-0EFE3C18E2C9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1DB461C-D842-C256-B355-39A268527791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7B1E59C-A3BB-0C1F-B383-EBD8227CAE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3AB59CD-16C1-F5B9-5997-588AE7F49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FA73C57-2128-5912-D1E0-F259A8B7EFD6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FD6093C0-65CB-51D4-5D64-7D16FD770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10BB3097-D0E6-3176-AFA8-835DDEE386E5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E1B1EF22-1329-550B-4A55-E2F77430FC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C9EF3CEC-3147-7609-4135-B944AD3E7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21D0F06-D9F1-C15B-7D61-F3D2747062A5}"/>
                  </a:ext>
                </a:extLst>
              </p:cNvPr>
              <p:cNvSpPr txBox="1"/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21D0F06-D9F1-C15B-7D61-F3D274706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blipFill>
                <a:blip r:embed="rId10"/>
                <a:stretch>
                  <a:fillRect l="-28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236E75D-98D3-C7C9-6C8F-BA0B88A62629}"/>
                  </a:ext>
                </a:extLst>
              </p:cNvPr>
              <p:cNvSpPr txBox="1"/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236E75D-98D3-C7C9-6C8F-BA0B88A62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9E71A12-A4B0-3493-D444-8683BA90A9BC}"/>
                  </a:ext>
                </a:extLst>
              </p:cNvPr>
              <p:cNvSpPr txBox="1"/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9E71A12-A4B0-3493-D444-8683BA90A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8101149-5F76-33A2-A085-A3DC9ABB45AD}"/>
              </a:ext>
            </a:extLst>
          </p:cNvPr>
          <p:cNvCxnSpPr>
            <a:cxnSpLocks/>
          </p:cNvCxnSpPr>
          <p:nvPr/>
        </p:nvCxnSpPr>
        <p:spPr>
          <a:xfrm>
            <a:off x="5811956" y="2640666"/>
            <a:ext cx="0" cy="236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800FC28-C676-A0F4-BCF0-6866F2820020}"/>
                  </a:ext>
                </a:extLst>
              </p:cNvPr>
              <p:cNvSpPr txBox="1"/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800FC28-C676-A0F4-BCF0-6866F2820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blipFill>
                <a:blip r:embed="rId12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B6A6AB7-B2E1-ACE5-F4A5-CE5BCD941792}"/>
                  </a:ext>
                </a:extLst>
              </p:cNvPr>
              <p:cNvSpPr txBox="1"/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B6A6AB7-B2E1-ACE5-F4A5-CE5BCD94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blipFill>
                <a:blip r:embed="rId13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15011A5-6535-8FE2-18FE-DFC455847C2E}"/>
              </a:ext>
            </a:extLst>
          </p:cNvPr>
          <p:cNvCxnSpPr>
            <a:cxnSpLocks/>
          </p:cNvCxnSpPr>
          <p:nvPr/>
        </p:nvCxnSpPr>
        <p:spPr>
          <a:xfrm>
            <a:off x="5811956" y="3077981"/>
            <a:ext cx="0" cy="282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12EF66A-6477-EDFC-20A9-13646B261A64}"/>
                  </a:ext>
                </a:extLst>
              </p:cNvPr>
              <p:cNvSpPr txBox="1"/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12EF66A-6477-EDFC-20A9-13646B261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blipFill>
                <a:blip r:embed="rId1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EC3E454-0DC8-19E6-1DAA-F615E46B3895}"/>
                  </a:ext>
                </a:extLst>
              </p:cNvPr>
              <p:cNvSpPr txBox="1"/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EC3E454-0DC8-19E6-1DAA-F615E46B3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A9DE55D-540E-D069-33E8-19EF8C138120}"/>
                  </a:ext>
                </a:extLst>
              </p:cNvPr>
              <p:cNvSpPr txBox="1"/>
              <p:nvPr/>
            </p:nvSpPr>
            <p:spPr>
              <a:xfrm>
                <a:off x="783604" y="1934841"/>
                <a:ext cx="1014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A9DE55D-540E-D069-33E8-19EF8C138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04" y="1934841"/>
                <a:ext cx="1014778" cy="369332"/>
              </a:xfrm>
              <a:prstGeom prst="rect">
                <a:avLst/>
              </a:prstGeom>
              <a:blipFill>
                <a:blip r:embed="rId1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B17CEB6-3DB1-5EFB-F049-8C3EF8E9A2B0}"/>
                  </a:ext>
                </a:extLst>
              </p:cNvPr>
              <p:cNvSpPr txBox="1"/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B17CEB6-3DB1-5EFB-F049-8C3EF8E9A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blipFill>
                <a:blip r:embed="rId1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E326F93-24F4-A39F-F9DB-174CDD7E36B9}"/>
                  </a:ext>
                </a:extLst>
              </p:cNvPr>
              <p:cNvSpPr txBox="1"/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↦1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E326F93-24F4-A39F-F9DB-174CDD7E3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773" y="4466176"/>
                <a:ext cx="2821029" cy="460126"/>
              </a:xfrm>
              <a:prstGeom prst="rect">
                <a:avLst/>
              </a:prstGeom>
              <a:blipFill>
                <a:blip r:embed="rId19"/>
                <a:stretch>
                  <a:fillRect l="-1794" t="-5405" r="-2691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/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blipFill>
                <a:blip r:embed="rId20"/>
                <a:stretch>
                  <a:fillRect l="-242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/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blipFill>
                <a:blip r:embed="rId21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/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/>
              <p:nvPr/>
            </p:nvSpPr>
            <p:spPr>
              <a:xfrm>
                <a:off x="9660014" y="3517253"/>
                <a:ext cx="2006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014" y="3517253"/>
                <a:ext cx="200696" cy="276999"/>
              </a:xfrm>
              <a:prstGeom prst="rect">
                <a:avLst/>
              </a:prstGeom>
              <a:blipFill>
                <a:blip r:embed="rId23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D89ECC1-B6D1-04B8-6914-EE9443C16133}"/>
              </a:ext>
            </a:extLst>
          </p:cNvPr>
          <p:cNvCxnSpPr>
            <a:cxnSpLocks/>
          </p:cNvCxnSpPr>
          <p:nvPr/>
        </p:nvCxnSpPr>
        <p:spPr>
          <a:xfrm>
            <a:off x="9757697" y="3794252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2C19723-2B73-3FD3-486B-87FCDB54BFF4}"/>
              </a:ext>
            </a:extLst>
          </p:cNvPr>
          <p:cNvCxnSpPr>
            <a:cxnSpLocks/>
          </p:cNvCxnSpPr>
          <p:nvPr/>
        </p:nvCxnSpPr>
        <p:spPr>
          <a:xfrm>
            <a:off x="9779699" y="4236875"/>
            <a:ext cx="0" cy="31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/>
              <p:nvPr/>
            </p:nvSpPr>
            <p:spPr>
              <a:xfrm>
                <a:off x="9697576" y="4570755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576" y="4570755"/>
                <a:ext cx="174663" cy="276999"/>
              </a:xfrm>
              <a:prstGeom prst="rect">
                <a:avLst/>
              </a:prstGeom>
              <a:blipFill>
                <a:blip r:embed="rId24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/>
              <p:nvPr/>
            </p:nvSpPr>
            <p:spPr>
              <a:xfrm>
                <a:off x="9344705" y="4863969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705" y="4863969"/>
                <a:ext cx="745067" cy="369332"/>
              </a:xfrm>
              <a:prstGeom prst="rect">
                <a:avLst/>
              </a:prstGeom>
              <a:blipFill>
                <a:blip r:embed="rId2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/>
              <p:nvPr/>
            </p:nvSpPr>
            <p:spPr>
              <a:xfrm>
                <a:off x="10282695" y="3433110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695" y="3433110"/>
                <a:ext cx="279400" cy="369332"/>
              </a:xfrm>
              <a:prstGeom prst="rect">
                <a:avLst/>
              </a:prstGeom>
              <a:blipFill>
                <a:blip r:embed="rId26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/>
              <p:nvPr/>
            </p:nvSpPr>
            <p:spPr>
              <a:xfrm>
                <a:off x="10214961" y="3970537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961" y="3970537"/>
                <a:ext cx="414867" cy="369332"/>
              </a:xfrm>
              <a:prstGeom prst="rect">
                <a:avLst/>
              </a:prstGeom>
              <a:blipFill>
                <a:blip r:embed="rId27"/>
                <a:stretch>
                  <a:fillRect r="-588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/>
              <p:nvPr/>
            </p:nvSpPr>
            <p:spPr>
              <a:xfrm>
                <a:off x="9637998" y="3789068"/>
                <a:ext cx="2741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998" y="3789068"/>
                <a:ext cx="274114" cy="677108"/>
              </a:xfrm>
              <a:prstGeom prst="rect">
                <a:avLst/>
              </a:prstGeom>
              <a:blipFill>
                <a:blip r:embed="rId28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/>
              <p:nvPr/>
            </p:nvSpPr>
            <p:spPr>
              <a:xfrm>
                <a:off x="10282694" y="4505156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694" y="4505156"/>
                <a:ext cx="279400" cy="369332"/>
              </a:xfrm>
              <a:prstGeom prst="rect">
                <a:avLst/>
              </a:prstGeom>
              <a:blipFill>
                <a:blip r:embed="rId29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/>
              <p:nvPr/>
            </p:nvSpPr>
            <p:spPr>
              <a:xfrm>
                <a:off x="9536544" y="2811732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544" y="2811732"/>
                <a:ext cx="306942" cy="276999"/>
              </a:xfrm>
              <a:prstGeom prst="rect">
                <a:avLst/>
              </a:prstGeom>
              <a:blipFill>
                <a:blip r:embed="rId30"/>
                <a:stretch>
                  <a:fillRect l="-15385" r="-769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7F59356-906F-FB5A-5B18-218DDF735D6F}"/>
              </a:ext>
            </a:extLst>
          </p:cNvPr>
          <p:cNvCxnSpPr>
            <a:cxnSpLocks/>
          </p:cNvCxnSpPr>
          <p:nvPr/>
        </p:nvCxnSpPr>
        <p:spPr>
          <a:xfrm flipH="1">
            <a:off x="8513592" y="3051282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EB6C1D9-D1F4-0C9E-FD8A-A0E8AB2FE10C}"/>
              </a:ext>
            </a:extLst>
          </p:cNvPr>
          <p:cNvCxnSpPr>
            <a:cxnSpLocks/>
          </p:cNvCxnSpPr>
          <p:nvPr/>
        </p:nvCxnSpPr>
        <p:spPr>
          <a:xfrm>
            <a:off x="9202746" y="3048017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/>
              <p:nvPr/>
            </p:nvSpPr>
            <p:spPr>
              <a:xfrm>
                <a:off x="8751779" y="2766712"/>
                <a:ext cx="77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779" y="2766712"/>
                <a:ext cx="776751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4A2D44B-5FEA-2492-4DF1-39E9E62293C3}"/>
                  </a:ext>
                </a:extLst>
              </p:cNvPr>
              <p:cNvSpPr txBox="1"/>
              <p:nvPr/>
            </p:nvSpPr>
            <p:spPr>
              <a:xfrm>
                <a:off x="8064590" y="5914748"/>
                <a:ext cx="9769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64A2D44B-5FEA-2492-4DF1-39E9E6229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90" y="5914748"/>
                <a:ext cx="976999" cy="276999"/>
              </a:xfrm>
              <a:prstGeom prst="rect">
                <a:avLst/>
              </a:prstGeom>
              <a:blipFill>
                <a:blip r:embed="rId32"/>
                <a:stretch>
                  <a:fillRect l="-6494" r="-519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888CA9C-7977-61F0-0BF5-244DD3F11889}"/>
              </a:ext>
            </a:extLst>
          </p:cNvPr>
          <p:cNvCxnSpPr>
            <a:cxnSpLocks/>
          </p:cNvCxnSpPr>
          <p:nvPr/>
        </p:nvCxnSpPr>
        <p:spPr>
          <a:xfrm>
            <a:off x="9128576" y="2624477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FD6531-79D6-F26B-3429-950319339AB0}"/>
                  </a:ext>
                </a:extLst>
              </p:cNvPr>
              <p:cNvSpPr txBox="1"/>
              <p:nvPr/>
            </p:nvSpPr>
            <p:spPr>
              <a:xfrm>
                <a:off x="8958497" y="231325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FD6531-79D6-F26B-3429-950319339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497" y="2313252"/>
                <a:ext cx="370614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C1FE-5583-051A-D301-16407455F4DA}"/>
                  </a:ext>
                </a:extLst>
              </p:cNvPr>
              <p:cNvSpPr txBox="1"/>
              <p:nvPr/>
            </p:nvSpPr>
            <p:spPr>
              <a:xfrm>
                <a:off x="9518820" y="2389976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C1FE-5583-051A-D301-16407455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820" y="2389976"/>
                <a:ext cx="306942" cy="276999"/>
              </a:xfrm>
              <a:prstGeom prst="rect">
                <a:avLst/>
              </a:prstGeom>
              <a:blipFill>
                <a:blip r:embed="rId34"/>
                <a:stretch>
                  <a:fillRect l="-20000" r="-12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854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82079-B090-7BEC-7682-82E73293FA0A}"/>
              </a:ext>
            </a:extLst>
          </p:cNvPr>
          <p:cNvSpPr txBox="1"/>
          <p:nvPr/>
        </p:nvSpPr>
        <p:spPr>
          <a:xfrm>
            <a:off x="2968541" y="2813447"/>
            <a:ext cx="6254917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a winning skeleton</a:t>
            </a:r>
          </a:p>
        </p:txBody>
      </p:sp>
    </p:spTree>
    <p:extLst>
      <p:ext uri="{BB962C8B-B14F-4D97-AF65-F5344CB8AC3E}">
        <p14:creationId xmlns:p14="http://schemas.microsoft.com/office/powerpoint/2010/main" val="1385184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Improvement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991F35-5B24-6C76-BF8C-5A4C22A65E22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C40D07E-A97E-1D62-69CA-0EFE3C18E2C9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1DB461C-D842-C256-B355-39A268527791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7B1E59C-A3BB-0C1F-B383-EBD8227CAE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3AB59CD-16C1-F5B9-5997-588AE7F49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FA73C57-2128-5912-D1E0-F259A8B7EFD6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FD6093C0-65CB-51D4-5D64-7D16FD770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10BB3097-D0E6-3176-AFA8-835DDEE386E5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E1B1EF22-1329-550B-4A55-E2F77430FC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C9EF3CEC-3147-7609-4135-B944AD3E7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21D0F06-D9F1-C15B-7D61-F3D2747062A5}"/>
                  </a:ext>
                </a:extLst>
              </p:cNvPr>
              <p:cNvSpPr txBox="1"/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721D0F06-D9F1-C15B-7D61-F3D274706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17" y="1872774"/>
                <a:ext cx="1728165" cy="369332"/>
              </a:xfrm>
              <a:prstGeom prst="rect">
                <a:avLst/>
              </a:prstGeom>
              <a:blipFill>
                <a:blip r:embed="rId10"/>
                <a:stretch>
                  <a:fillRect l="-28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236E75D-98D3-C7C9-6C8F-BA0B88A62629}"/>
                  </a:ext>
                </a:extLst>
              </p:cNvPr>
              <p:cNvSpPr txBox="1"/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236E75D-98D3-C7C9-6C8F-BA0B88A62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198306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9E71A12-A4B0-3493-D444-8683BA90A9BC}"/>
                  </a:ext>
                </a:extLst>
              </p:cNvPr>
              <p:cNvSpPr txBox="1"/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9E71A12-A4B0-3493-D444-8683BA90A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899" y="2608745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8101149-5F76-33A2-A085-A3DC9ABB45AD}"/>
              </a:ext>
            </a:extLst>
          </p:cNvPr>
          <p:cNvCxnSpPr>
            <a:cxnSpLocks/>
          </p:cNvCxnSpPr>
          <p:nvPr/>
        </p:nvCxnSpPr>
        <p:spPr>
          <a:xfrm>
            <a:off x="5811956" y="2640666"/>
            <a:ext cx="0" cy="236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800FC28-C676-A0F4-BCF0-6866F2820020}"/>
                  </a:ext>
                </a:extLst>
              </p:cNvPr>
              <p:cNvSpPr txBox="1"/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B800FC28-C676-A0F4-BCF0-6866F2820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420260"/>
                <a:ext cx="321178" cy="276999"/>
              </a:xfrm>
              <a:prstGeom prst="rect">
                <a:avLst/>
              </a:prstGeom>
              <a:blipFill>
                <a:blip r:embed="rId12"/>
                <a:stretch>
                  <a:fillRect l="-14815" r="-740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B6A6AB7-B2E1-ACE5-F4A5-CE5BCD941792}"/>
                  </a:ext>
                </a:extLst>
              </p:cNvPr>
              <p:cNvSpPr txBox="1"/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B6A6AB7-B2E1-ACE5-F4A5-CE5BCD941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41" y="2800982"/>
                <a:ext cx="306942" cy="276999"/>
              </a:xfrm>
              <a:prstGeom prst="rect">
                <a:avLst/>
              </a:prstGeom>
              <a:blipFill>
                <a:blip r:embed="rId13"/>
                <a:stretch>
                  <a:fillRect l="-15385" r="-3846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15011A5-6535-8FE2-18FE-DFC455847C2E}"/>
              </a:ext>
            </a:extLst>
          </p:cNvPr>
          <p:cNvCxnSpPr>
            <a:cxnSpLocks/>
          </p:cNvCxnSpPr>
          <p:nvPr/>
        </p:nvCxnSpPr>
        <p:spPr>
          <a:xfrm>
            <a:off x="5811956" y="3077981"/>
            <a:ext cx="0" cy="282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12EF66A-6477-EDFC-20A9-13646B261A64}"/>
                  </a:ext>
                </a:extLst>
              </p:cNvPr>
              <p:cNvSpPr txBox="1"/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12EF66A-6477-EDFC-20A9-13646B261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25" y="3388303"/>
                <a:ext cx="174663" cy="276999"/>
              </a:xfrm>
              <a:prstGeom prst="rect">
                <a:avLst/>
              </a:prstGeom>
              <a:blipFill>
                <a:blip r:embed="rId1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EC3E454-0DC8-19E6-1DAA-F615E46B3895}"/>
                  </a:ext>
                </a:extLst>
              </p:cNvPr>
              <p:cNvSpPr txBox="1"/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EC3E454-0DC8-19E6-1DAA-F615E46B3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89" y="3652492"/>
                <a:ext cx="72813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A9DE55D-540E-D069-33E8-19EF8C138120}"/>
                  </a:ext>
                </a:extLst>
              </p:cNvPr>
              <p:cNvSpPr txBox="1"/>
              <p:nvPr/>
            </p:nvSpPr>
            <p:spPr>
              <a:xfrm>
                <a:off x="783604" y="1934841"/>
                <a:ext cx="1014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A9DE55D-540E-D069-33E8-19EF8C138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04" y="1934841"/>
                <a:ext cx="1014778" cy="369332"/>
              </a:xfrm>
              <a:prstGeom prst="rect">
                <a:avLst/>
              </a:prstGeom>
              <a:blipFill>
                <a:blip r:embed="rId1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B17CEB6-3DB1-5EFB-F049-8C3EF8E9A2B0}"/>
                  </a:ext>
                </a:extLst>
              </p:cNvPr>
              <p:cNvSpPr txBox="1"/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B17CEB6-3DB1-5EFB-F049-8C3EF8E9A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049" y="3303202"/>
                <a:ext cx="279400" cy="369332"/>
              </a:xfrm>
              <a:prstGeom prst="rect">
                <a:avLst/>
              </a:prstGeom>
              <a:blipFill>
                <a:blip r:embed="rId1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/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4" y="1828974"/>
                <a:ext cx="2081660" cy="369332"/>
              </a:xfrm>
              <a:prstGeom prst="rect">
                <a:avLst/>
              </a:prstGeom>
              <a:blipFill>
                <a:blip r:embed="rId19"/>
                <a:stretch>
                  <a:fillRect l="-2424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/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60" y="3509689"/>
                <a:ext cx="174663" cy="276999"/>
              </a:xfrm>
              <a:prstGeom prst="rect">
                <a:avLst/>
              </a:prstGeom>
              <a:blipFill>
                <a:blip r:embed="rId20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/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24" y="3773878"/>
                <a:ext cx="72813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/>
              <p:nvPr/>
            </p:nvSpPr>
            <p:spPr>
              <a:xfrm>
                <a:off x="9660014" y="3517253"/>
                <a:ext cx="2006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014" y="3517253"/>
                <a:ext cx="200696" cy="276999"/>
              </a:xfrm>
              <a:prstGeom prst="rect">
                <a:avLst/>
              </a:prstGeom>
              <a:blipFill>
                <a:blip r:embed="rId22"/>
                <a:stretch>
                  <a:fillRect l="-23529" r="-1764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D89ECC1-B6D1-04B8-6914-EE9443C16133}"/>
              </a:ext>
            </a:extLst>
          </p:cNvPr>
          <p:cNvCxnSpPr>
            <a:cxnSpLocks/>
          </p:cNvCxnSpPr>
          <p:nvPr/>
        </p:nvCxnSpPr>
        <p:spPr>
          <a:xfrm>
            <a:off x="9757697" y="3794252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2C19723-2B73-3FD3-486B-87FCDB54BFF4}"/>
              </a:ext>
            </a:extLst>
          </p:cNvPr>
          <p:cNvCxnSpPr>
            <a:cxnSpLocks/>
          </p:cNvCxnSpPr>
          <p:nvPr/>
        </p:nvCxnSpPr>
        <p:spPr>
          <a:xfrm>
            <a:off x="9779699" y="4236875"/>
            <a:ext cx="0" cy="31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/>
              <p:nvPr/>
            </p:nvSpPr>
            <p:spPr>
              <a:xfrm>
                <a:off x="9697576" y="4570755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576" y="4570755"/>
                <a:ext cx="174663" cy="276999"/>
              </a:xfrm>
              <a:prstGeom prst="rect">
                <a:avLst/>
              </a:prstGeom>
              <a:blipFill>
                <a:blip r:embed="rId23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/>
              <p:nvPr/>
            </p:nvSpPr>
            <p:spPr>
              <a:xfrm>
                <a:off x="9344705" y="4863969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705" y="4863969"/>
                <a:ext cx="745067" cy="369332"/>
              </a:xfrm>
              <a:prstGeom prst="rect">
                <a:avLst/>
              </a:prstGeom>
              <a:blipFill>
                <a:blip r:embed="rId24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/>
              <p:nvPr/>
            </p:nvSpPr>
            <p:spPr>
              <a:xfrm>
                <a:off x="10282695" y="3433110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695" y="3433110"/>
                <a:ext cx="279400" cy="369332"/>
              </a:xfrm>
              <a:prstGeom prst="rect">
                <a:avLst/>
              </a:prstGeom>
              <a:blipFill>
                <a:blip r:embed="rId25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/>
              <p:nvPr/>
            </p:nvSpPr>
            <p:spPr>
              <a:xfrm>
                <a:off x="10214961" y="3970537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961" y="3970537"/>
                <a:ext cx="414867" cy="369332"/>
              </a:xfrm>
              <a:prstGeom prst="rect">
                <a:avLst/>
              </a:prstGeom>
              <a:blipFill>
                <a:blip r:embed="rId26"/>
                <a:stretch>
                  <a:fillRect r="-588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/>
              <p:nvPr/>
            </p:nvSpPr>
            <p:spPr>
              <a:xfrm>
                <a:off x="9637998" y="3789068"/>
                <a:ext cx="2741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998" y="3789068"/>
                <a:ext cx="274114" cy="677108"/>
              </a:xfrm>
              <a:prstGeom prst="rect">
                <a:avLst/>
              </a:prstGeom>
              <a:blipFill>
                <a:blip r:embed="rId27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/>
              <p:nvPr/>
            </p:nvSpPr>
            <p:spPr>
              <a:xfrm>
                <a:off x="10282694" y="4505156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694" y="4505156"/>
                <a:ext cx="279400" cy="369332"/>
              </a:xfrm>
              <a:prstGeom prst="rect">
                <a:avLst/>
              </a:prstGeom>
              <a:blipFill>
                <a:blip r:embed="rId2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/>
              <p:nvPr/>
            </p:nvSpPr>
            <p:spPr>
              <a:xfrm>
                <a:off x="9536544" y="2811732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544" y="2811732"/>
                <a:ext cx="306942" cy="276999"/>
              </a:xfrm>
              <a:prstGeom prst="rect">
                <a:avLst/>
              </a:prstGeom>
              <a:blipFill>
                <a:blip r:embed="rId29"/>
                <a:stretch>
                  <a:fillRect l="-15385" r="-769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7F59356-906F-FB5A-5B18-218DDF735D6F}"/>
              </a:ext>
            </a:extLst>
          </p:cNvPr>
          <p:cNvCxnSpPr>
            <a:cxnSpLocks/>
          </p:cNvCxnSpPr>
          <p:nvPr/>
        </p:nvCxnSpPr>
        <p:spPr>
          <a:xfrm flipH="1">
            <a:off x="8513592" y="3051282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EB6C1D9-D1F4-0C9E-FD8A-A0E8AB2FE10C}"/>
              </a:ext>
            </a:extLst>
          </p:cNvPr>
          <p:cNvCxnSpPr>
            <a:cxnSpLocks/>
          </p:cNvCxnSpPr>
          <p:nvPr/>
        </p:nvCxnSpPr>
        <p:spPr>
          <a:xfrm>
            <a:off x="9202746" y="3048017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/>
              <p:nvPr/>
            </p:nvSpPr>
            <p:spPr>
              <a:xfrm>
                <a:off x="8751779" y="2766712"/>
                <a:ext cx="77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779" y="2766712"/>
                <a:ext cx="776751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888CA9C-7977-61F0-0BF5-244DD3F11889}"/>
              </a:ext>
            </a:extLst>
          </p:cNvPr>
          <p:cNvCxnSpPr>
            <a:cxnSpLocks/>
          </p:cNvCxnSpPr>
          <p:nvPr/>
        </p:nvCxnSpPr>
        <p:spPr>
          <a:xfrm>
            <a:off x="9128576" y="2624477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FD6531-79D6-F26B-3429-950319339AB0}"/>
                  </a:ext>
                </a:extLst>
              </p:cNvPr>
              <p:cNvSpPr txBox="1"/>
              <p:nvPr/>
            </p:nvSpPr>
            <p:spPr>
              <a:xfrm>
                <a:off x="8958497" y="231325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FD6531-79D6-F26B-3429-950319339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497" y="2313252"/>
                <a:ext cx="370614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C1FE-5583-051A-D301-16407455F4DA}"/>
                  </a:ext>
                </a:extLst>
              </p:cNvPr>
              <p:cNvSpPr txBox="1"/>
              <p:nvPr/>
            </p:nvSpPr>
            <p:spPr>
              <a:xfrm>
                <a:off x="9518820" y="2389976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C1FE-5583-051A-D301-16407455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820" y="2389976"/>
                <a:ext cx="306942" cy="276999"/>
              </a:xfrm>
              <a:prstGeom prst="rect">
                <a:avLst/>
              </a:prstGeom>
              <a:blipFill>
                <a:blip r:embed="rId32"/>
                <a:stretch>
                  <a:fillRect l="-20000" r="-12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F88AEE-AFA1-EC94-874D-B3E615435DDE}"/>
                  </a:ext>
                </a:extLst>
              </p:cNvPr>
              <p:cNvSpPr txBox="1"/>
              <p:nvPr/>
            </p:nvSpPr>
            <p:spPr>
              <a:xfrm>
                <a:off x="6240030" y="5015768"/>
                <a:ext cx="1257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beats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F88AEE-AFA1-EC94-874D-B3E615435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30" y="5015768"/>
                <a:ext cx="1257780" cy="369332"/>
              </a:xfrm>
              <a:prstGeom prst="rect">
                <a:avLst/>
              </a:prstGeom>
              <a:blipFill>
                <a:blip r:embed="rId33"/>
                <a:stretch>
                  <a:fillRect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5D1CEF-89E3-A028-9B44-EC7D78D45EC9}"/>
              </a:ext>
            </a:extLst>
          </p:cNvPr>
          <p:cNvCxnSpPr>
            <a:cxnSpLocks/>
          </p:cNvCxnSpPr>
          <p:nvPr/>
        </p:nvCxnSpPr>
        <p:spPr>
          <a:xfrm flipH="1" flipV="1">
            <a:off x="6179842" y="4040493"/>
            <a:ext cx="548082" cy="957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3615E7-BD2A-3BD6-1DC4-9AB7B63E5B36}"/>
              </a:ext>
            </a:extLst>
          </p:cNvPr>
          <p:cNvCxnSpPr>
            <a:cxnSpLocks/>
          </p:cNvCxnSpPr>
          <p:nvPr/>
        </p:nvCxnSpPr>
        <p:spPr>
          <a:xfrm flipV="1">
            <a:off x="7027154" y="3701125"/>
            <a:ext cx="1122370" cy="1339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228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Improvement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991F35-5B24-6C76-BF8C-5A4C22A65E22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C40D07E-A97E-1D62-69CA-0EFE3C18E2C9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1DB461C-D842-C256-B355-39A268527791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7B1E59C-A3BB-0C1F-B383-EBD8227CAE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3AB59CD-16C1-F5B9-5997-588AE7F49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FA73C57-2128-5912-D1E0-F259A8B7EFD6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FD6093C0-65CB-51D4-5D64-7D16FD770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10BB3097-D0E6-3176-AFA8-835DDEE386E5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E1B1EF22-1329-550B-4A55-E2F77430FC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C9EF3CEC-3147-7609-4135-B944AD3E7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A9DE55D-540E-D069-33E8-19EF8C138120}"/>
                  </a:ext>
                </a:extLst>
              </p:cNvPr>
              <p:cNvSpPr txBox="1"/>
              <p:nvPr/>
            </p:nvSpPr>
            <p:spPr>
              <a:xfrm>
                <a:off x="783604" y="1934841"/>
                <a:ext cx="1014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A9DE55D-540E-D069-33E8-19EF8C138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04" y="1934841"/>
                <a:ext cx="1014778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/>
              <p:nvPr/>
            </p:nvSpPr>
            <p:spPr>
              <a:xfrm>
                <a:off x="4593798" y="18727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98" y="1872774"/>
                <a:ext cx="2081660" cy="369332"/>
              </a:xfrm>
              <a:prstGeom prst="rect">
                <a:avLst/>
              </a:prstGeom>
              <a:blipFill>
                <a:blip r:embed="rId12"/>
                <a:stretch>
                  <a:fillRect l="-242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/>
              <p:nvPr/>
            </p:nvSpPr>
            <p:spPr>
              <a:xfrm>
                <a:off x="5052774" y="3553489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74" y="3553489"/>
                <a:ext cx="174663" cy="276999"/>
              </a:xfrm>
              <a:prstGeom prst="rect">
                <a:avLst/>
              </a:prstGeom>
              <a:blipFill>
                <a:blip r:embed="rId13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/>
              <p:nvPr/>
            </p:nvSpPr>
            <p:spPr>
              <a:xfrm>
                <a:off x="4776038" y="3817678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038" y="3817678"/>
                <a:ext cx="72813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/>
              <p:nvPr/>
            </p:nvSpPr>
            <p:spPr>
              <a:xfrm>
                <a:off x="6286528" y="3561053"/>
                <a:ext cx="2006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28" y="3561053"/>
                <a:ext cx="200696" cy="276999"/>
              </a:xfrm>
              <a:prstGeom prst="rect">
                <a:avLst/>
              </a:prstGeom>
              <a:blipFill>
                <a:blip r:embed="rId15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D89ECC1-B6D1-04B8-6914-EE9443C16133}"/>
              </a:ext>
            </a:extLst>
          </p:cNvPr>
          <p:cNvCxnSpPr>
            <a:cxnSpLocks/>
          </p:cNvCxnSpPr>
          <p:nvPr/>
        </p:nvCxnSpPr>
        <p:spPr>
          <a:xfrm>
            <a:off x="6384211" y="3838052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2C19723-2B73-3FD3-486B-87FCDB54BFF4}"/>
              </a:ext>
            </a:extLst>
          </p:cNvPr>
          <p:cNvCxnSpPr>
            <a:cxnSpLocks/>
          </p:cNvCxnSpPr>
          <p:nvPr/>
        </p:nvCxnSpPr>
        <p:spPr>
          <a:xfrm>
            <a:off x="6406213" y="4280675"/>
            <a:ext cx="0" cy="31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/>
              <p:nvPr/>
            </p:nvSpPr>
            <p:spPr>
              <a:xfrm>
                <a:off x="6324090" y="4614555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90" y="4614555"/>
                <a:ext cx="174663" cy="276999"/>
              </a:xfrm>
              <a:prstGeom prst="rect">
                <a:avLst/>
              </a:prstGeom>
              <a:blipFill>
                <a:blip r:embed="rId16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/>
              <p:nvPr/>
            </p:nvSpPr>
            <p:spPr>
              <a:xfrm>
                <a:off x="5971219" y="4907769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219" y="4907769"/>
                <a:ext cx="745067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/>
              <p:nvPr/>
            </p:nvSpPr>
            <p:spPr>
              <a:xfrm>
                <a:off x="6909209" y="3476910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209" y="3476910"/>
                <a:ext cx="279400" cy="369332"/>
              </a:xfrm>
              <a:prstGeom prst="rect">
                <a:avLst/>
              </a:prstGeom>
              <a:blipFill>
                <a:blip r:embed="rId1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/>
              <p:nvPr/>
            </p:nvSpPr>
            <p:spPr>
              <a:xfrm>
                <a:off x="6841475" y="4014337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475" y="4014337"/>
                <a:ext cx="414867" cy="369332"/>
              </a:xfrm>
              <a:prstGeom prst="rect">
                <a:avLst/>
              </a:prstGeom>
              <a:blipFill>
                <a:blip r:embed="rId19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/>
              <p:nvPr/>
            </p:nvSpPr>
            <p:spPr>
              <a:xfrm>
                <a:off x="6264512" y="3832868"/>
                <a:ext cx="2741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12" y="3832868"/>
                <a:ext cx="274114" cy="677108"/>
              </a:xfrm>
              <a:prstGeom prst="rect">
                <a:avLst/>
              </a:prstGeom>
              <a:blipFill>
                <a:blip r:embed="rId20"/>
                <a:stretch>
                  <a:fillRect l="-17391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/>
              <p:nvPr/>
            </p:nvSpPr>
            <p:spPr>
              <a:xfrm>
                <a:off x="6909208" y="4548956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208" y="4548956"/>
                <a:ext cx="279400" cy="369332"/>
              </a:xfrm>
              <a:prstGeom prst="rect">
                <a:avLst/>
              </a:prstGeom>
              <a:blipFill>
                <a:blip r:embed="rId21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/>
              <p:nvPr/>
            </p:nvSpPr>
            <p:spPr>
              <a:xfrm>
                <a:off x="6163058" y="2855532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058" y="2855532"/>
                <a:ext cx="306942" cy="276999"/>
              </a:xfrm>
              <a:prstGeom prst="rect">
                <a:avLst/>
              </a:prstGeom>
              <a:blipFill>
                <a:blip r:embed="rId22"/>
                <a:stretch>
                  <a:fillRect l="-16000" r="-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7F59356-906F-FB5A-5B18-218DDF735D6F}"/>
              </a:ext>
            </a:extLst>
          </p:cNvPr>
          <p:cNvCxnSpPr>
            <a:cxnSpLocks/>
          </p:cNvCxnSpPr>
          <p:nvPr/>
        </p:nvCxnSpPr>
        <p:spPr>
          <a:xfrm flipH="1">
            <a:off x="5140106" y="3095082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EB6C1D9-D1F4-0C9E-FD8A-A0E8AB2FE10C}"/>
              </a:ext>
            </a:extLst>
          </p:cNvPr>
          <p:cNvCxnSpPr>
            <a:cxnSpLocks/>
          </p:cNvCxnSpPr>
          <p:nvPr/>
        </p:nvCxnSpPr>
        <p:spPr>
          <a:xfrm>
            <a:off x="5829260" y="3091817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/>
              <p:nvPr/>
            </p:nvSpPr>
            <p:spPr>
              <a:xfrm>
                <a:off x="5378293" y="2810512"/>
                <a:ext cx="77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93" y="2810512"/>
                <a:ext cx="77675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888CA9C-7977-61F0-0BF5-244DD3F11889}"/>
              </a:ext>
            </a:extLst>
          </p:cNvPr>
          <p:cNvCxnSpPr>
            <a:cxnSpLocks/>
          </p:cNvCxnSpPr>
          <p:nvPr/>
        </p:nvCxnSpPr>
        <p:spPr>
          <a:xfrm>
            <a:off x="5755090" y="2668277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FD6531-79D6-F26B-3429-950319339AB0}"/>
                  </a:ext>
                </a:extLst>
              </p:cNvPr>
              <p:cNvSpPr txBox="1"/>
              <p:nvPr/>
            </p:nvSpPr>
            <p:spPr>
              <a:xfrm>
                <a:off x="5585011" y="235705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FD6531-79D6-F26B-3429-950319339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11" y="2357052"/>
                <a:ext cx="37061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C1FE-5583-051A-D301-16407455F4DA}"/>
                  </a:ext>
                </a:extLst>
              </p:cNvPr>
              <p:cNvSpPr txBox="1"/>
              <p:nvPr/>
            </p:nvSpPr>
            <p:spPr>
              <a:xfrm>
                <a:off x="6145334" y="2433776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C1FE-5583-051A-D301-16407455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34" y="2433776"/>
                <a:ext cx="306942" cy="276999"/>
              </a:xfrm>
              <a:prstGeom prst="rect">
                <a:avLst/>
              </a:prstGeom>
              <a:blipFill>
                <a:blip r:embed="rId25"/>
                <a:stretch>
                  <a:fillRect l="-16000" r="-12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5DCE53-68A8-ECFA-0F3F-4AD03F2F48F1}"/>
                  </a:ext>
                </a:extLst>
              </p:cNvPr>
              <p:cNvSpPr txBox="1"/>
              <p:nvPr/>
            </p:nvSpPr>
            <p:spPr>
              <a:xfrm>
                <a:off x="6561742" y="2425214"/>
                <a:ext cx="347466" cy="1025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15DCE53-68A8-ECFA-0F3F-4AD03F2F4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742" y="2425214"/>
                <a:ext cx="347466" cy="1025665"/>
              </a:xfrm>
              <a:prstGeom prst="rect">
                <a:avLst/>
              </a:prstGeom>
              <a:blipFill>
                <a:blip r:embed="rId26"/>
                <a:stretch>
                  <a:fillRect l="-492857" t="-235802" r="-514286" b="-3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35FD2D-C9D3-B462-7F65-A475A811705A}"/>
                  </a:ext>
                </a:extLst>
              </p:cNvPr>
              <p:cNvSpPr txBox="1"/>
              <p:nvPr/>
            </p:nvSpPr>
            <p:spPr>
              <a:xfrm>
                <a:off x="6961695" y="2786419"/>
                <a:ext cx="2849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 the leading moves 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335FD2D-C9D3-B462-7F65-A475A8117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95" y="2786419"/>
                <a:ext cx="2849178" cy="369332"/>
              </a:xfrm>
              <a:prstGeom prst="rect">
                <a:avLst/>
              </a:prstGeom>
              <a:blipFill>
                <a:blip r:embed="rId27"/>
                <a:stretch>
                  <a:fillRect l="-177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09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Improvement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991F35-5B24-6C76-BF8C-5A4C22A65E22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C40D07E-A97E-1D62-69CA-0EFE3C18E2C9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1DB461C-D842-C256-B355-39A268527791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7B1E59C-A3BB-0C1F-B383-EBD8227CAE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3AB59CD-16C1-F5B9-5997-588AE7F49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FA73C57-2128-5912-D1E0-F259A8B7EFD6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FD6093C0-65CB-51D4-5D64-7D16FD770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10BB3097-D0E6-3176-AFA8-835DDEE386E5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E1B1EF22-1329-550B-4A55-E2F77430FC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C9EF3CEC-3147-7609-4135-B944AD3E7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A9DE55D-540E-D069-33E8-19EF8C138120}"/>
                  </a:ext>
                </a:extLst>
              </p:cNvPr>
              <p:cNvSpPr txBox="1"/>
              <p:nvPr/>
            </p:nvSpPr>
            <p:spPr>
              <a:xfrm>
                <a:off x="996056" y="1843277"/>
                <a:ext cx="101477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↦0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↦1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A9DE55D-540E-D069-33E8-19EF8C138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56" y="1843277"/>
                <a:ext cx="1014778" cy="552459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/>
              <p:nvPr/>
            </p:nvSpPr>
            <p:spPr>
              <a:xfrm>
                <a:off x="4593798" y="18727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98" y="1872774"/>
                <a:ext cx="2081660" cy="369332"/>
              </a:xfrm>
              <a:prstGeom prst="rect">
                <a:avLst/>
              </a:prstGeom>
              <a:blipFill>
                <a:blip r:embed="rId12"/>
                <a:stretch>
                  <a:fillRect l="-242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/>
              <p:nvPr/>
            </p:nvSpPr>
            <p:spPr>
              <a:xfrm>
                <a:off x="5052774" y="3553489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74" y="3553489"/>
                <a:ext cx="174663" cy="276999"/>
              </a:xfrm>
              <a:prstGeom prst="rect">
                <a:avLst/>
              </a:prstGeom>
              <a:blipFill>
                <a:blip r:embed="rId13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/>
              <p:nvPr/>
            </p:nvSpPr>
            <p:spPr>
              <a:xfrm>
                <a:off x="4776038" y="3817678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038" y="3817678"/>
                <a:ext cx="72813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/>
              <p:nvPr/>
            </p:nvSpPr>
            <p:spPr>
              <a:xfrm>
                <a:off x="6286528" y="3561053"/>
                <a:ext cx="2006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28" y="3561053"/>
                <a:ext cx="200696" cy="276999"/>
              </a:xfrm>
              <a:prstGeom prst="rect">
                <a:avLst/>
              </a:prstGeom>
              <a:blipFill>
                <a:blip r:embed="rId15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D89ECC1-B6D1-04B8-6914-EE9443C16133}"/>
              </a:ext>
            </a:extLst>
          </p:cNvPr>
          <p:cNvCxnSpPr>
            <a:cxnSpLocks/>
          </p:cNvCxnSpPr>
          <p:nvPr/>
        </p:nvCxnSpPr>
        <p:spPr>
          <a:xfrm>
            <a:off x="6384211" y="3838052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2C19723-2B73-3FD3-486B-87FCDB54BFF4}"/>
              </a:ext>
            </a:extLst>
          </p:cNvPr>
          <p:cNvCxnSpPr>
            <a:cxnSpLocks/>
          </p:cNvCxnSpPr>
          <p:nvPr/>
        </p:nvCxnSpPr>
        <p:spPr>
          <a:xfrm>
            <a:off x="6406213" y="4280675"/>
            <a:ext cx="0" cy="31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/>
              <p:nvPr/>
            </p:nvSpPr>
            <p:spPr>
              <a:xfrm>
                <a:off x="6324090" y="4614555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90" y="4614555"/>
                <a:ext cx="174663" cy="276999"/>
              </a:xfrm>
              <a:prstGeom prst="rect">
                <a:avLst/>
              </a:prstGeom>
              <a:blipFill>
                <a:blip r:embed="rId16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/>
              <p:nvPr/>
            </p:nvSpPr>
            <p:spPr>
              <a:xfrm>
                <a:off x="5971219" y="4907769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219" y="4907769"/>
                <a:ext cx="745067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/>
              <p:nvPr/>
            </p:nvSpPr>
            <p:spPr>
              <a:xfrm>
                <a:off x="6909209" y="3476910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209" y="3476910"/>
                <a:ext cx="279400" cy="369332"/>
              </a:xfrm>
              <a:prstGeom prst="rect">
                <a:avLst/>
              </a:prstGeom>
              <a:blipFill>
                <a:blip r:embed="rId1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/>
              <p:nvPr/>
            </p:nvSpPr>
            <p:spPr>
              <a:xfrm>
                <a:off x="6841475" y="4014337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475" y="4014337"/>
                <a:ext cx="414867" cy="369332"/>
              </a:xfrm>
              <a:prstGeom prst="rect">
                <a:avLst/>
              </a:prstGeom>
              <a:blipFill>
                <a:blip r:embed="rId19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/>
              <p:nvPr/>
            </p:nvSpPr>
            <p:spPr>
              <a:xfrm>
                <a:off x="6264512" y="3832868"/>
                <a:ext cx="2741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12" y="3832868"/>
                <a:ext cx="274114" cy="677108"/>
              </a:xfrm>
              <a:prstGeom prst="rect">
                <a:avLst/>
              </a:prstGeom>
              <a:blipFill>
                <a:blip r:embed="rId20"/>
                <a:stretch>
                  <a:fillRect l="-17391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/>
              <p:nvPr/>
            </p:nvSpPr>
            <p:spPr>
              <a:xfrm>
                <a:off x="6909208" y="4548956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208" y="4548956"/>
                <a:ext cx="279400" cy="369332"/>
              </a:xfrm>
              <a:prstGeom prst="rect">
                <a:avLst/>
              </a:prstGeom>
              <a:blipFill>
                <a:blip r:embed="rId21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/>
              <p:nvPr/>
            </p:nvSpPr>
            <p:spPr>
              <a:xfrm>
                <a:off x="6163058" y="2855532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058" y="2855532"/>
                <a:ext cx="306942" cy="276999"/>
              </a:xfrm>
              <a:prstGeom prst="rect">
                <a:avLst/>
              </a:prstGeom>
              <a:blipFill>
                <a:blip r:embed="rId22"/>
                <a:stretch>
                  <a:fillRect l="-16000" r="-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7F59356-906F-FB5A-5B18-218DDF735D6F}"/>
              </a:ext>
            </a:extLst>
          </p:cNvPr>
          <p:cNvCxnSpPr>
            <a:cxnSpLocks/>
          </p:cNvCxnSpPr>
          <p:nvPr/>
        </p:nvCxnSpPr>
        <p:spPr>
          <a:xfrm flipH="1">
            <a:off x="5140106" y="3095082"/>
            <a:ext cx="551924" cy="43802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EB6C1D9-D1F4-0C9E-FD8A-A0E8AB2FE10C}"/>
              </a:ext>
            </a:extLst>
          </p:cNvPr>
          <p:cNvCxnSpPr>
            <a:cxnSpLocks/>
          </p:cNvCxnSpPr>
          <p:nvPr/>
        </p:nvCxnSpPr>
        <p:spPr>
          <a:xfrm>
            <a:off x="5829260" y="3091817"/>
            <a:ext cx="557616" cy="44129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/>
              <p:nvPr/>
            </p:nvSpPr>
            <p:spPr>
              <a:xfrm>
                <a:off x="5378293" y="2810512"/>
                <a:ext cx="77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93" y="2810512"/>
                <a:ext cx="77675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888CA9C-7977-61F0-0BF5-244DD3F11889}"/>
              </a:ext>
            </a:extLst>
          </p:cNvPr>
          <p:cNvCxnSpPr>
            <a:cxnSpLocks/>
          </p:cNvCxnSpPr>
          <p:nvPr/>
        </p:nvCxnSpPr>
        <p:spPr>
          <a:xfrm>
            <a:off x="5755090" y="2668277"/>
            <a:ext cx="0" cy="23628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FD6531-79D6-F26B-3429-950319339AB0}"/>
                  </a:ext>
                </a:extLst>
              </p:cNvPr>
              <p:cNvSpPr txBox="1"/>
              <p:nvPr/>
            </p:nvSpPr>
            <p:spPr>
              <a:xfrm>
                <a:off x="5585011" y="235705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FD6531-79D6-F26B-3429-950319339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11" y="2357052"/>
                <a:ext cx="37061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C1FE-5583-051A-D301-16407455F4DA}"/>
                  </a:ext>
                </a:extLst>
              </p:cNvPr>
              <p:cNvSpPr txBox="1"/>
              <p:nvPr/>
            </p:nvSpPr>
            <p:spPr>
              <a:xfrm>
                <a:off x="6145334" y="2433776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C1FE-5583-051A-D301-16407455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34" y="2433776"/>
                <a:ext cx="306942" cy="276999"/>
              </a:xfrm>
              <a:prstGeom prst="rect">
                <a:avLst/>
              </a:prstGeom>
              <a:blipFill>
                <a:blip r:embed="rId25"/>
                <a:stretch>
                  <a:fillRect l="-16000" r="-12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4C9565-A836-DC00-4C4B-4344B3DA9A54}"/>
                  </a:ext>
                </a:extLst>
              </p:cNvPr>
              <p:cNvSpPr txBox="1"/>
              <p:nvPr/>
            </p:nvSpPr>
            <p:spPr>
              <a:xfrm>
                <a:off x="6561742" y="2425214"/>
                <a:ext cx="347466" cy="1025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/>
                                  <m:e/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94C9565-A836-DC00-4C4B-4344B3DA9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742" y="2425214"/>
                <a:ext cx="347466" cy="1025665"/>
              </a:xfrm>
              <a:prstGeom prst="rect">
                <a:avLst/>
              </a:prstGeom>
              <a:blipFill>
                <a:blip r:embed="rId26"/>
                <a:stretch>
                  <a:fillRect l="-492857" t="-235802" r="-514286" b="-330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EB70FD-0DF1-555D-999B-7F23785F6CAF}"/>
                  </a:ext>
                </a:extLst>
              </p:cNvPr>
              <p:cNvSpPr txBox="1"/>
              <p:nvPr/>
            </p:nvSpPr>
            <p:spPr>
              <a:xfrm>
                <a:off x="6961695" y="2786419"/>
                <a:ext cx="2849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 the leading moves of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EB70FD-0DF1-555D-999B-7F23785F6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95" y="2786419"/>
                <a:ext cx="2849178" cy="369332"/>
              </a:xfrm>
              <a:prstGeom prst="rect">
                <a:avLst/>
              </a:prstGeom>
              <a:blipFill>
                <a:blip r:embed="rId27"/>
                <a:stretch>
                  <a:fillRect l="-177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243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Improvement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991F35-5B24-6C76-BF8C-5A4C22A65E22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accent5">
                                <a:lumMod val="20000"/>
                                <a:lumOff val="8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C40D07E-A97E-1D62-69CA-0EFE3C18E2C9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bg1">
                  <a:lumMod val="9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1DB461C-D842-C256-B355-39A268527791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7B1E59C-A3BB-0C1F-B383-EBD8227CAE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3AB59CD-16C1-F5B9-5997-588AE7F49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FA73C57-2128-5912-D1E0-F259A8B7EFD6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FD6093C0-65CB-51D4-5D64-7D16FD770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10BB3097-D0E6-3176-AFA8-835DDEE386E5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E1B1EF22-1329-550B-4A55-E2F77430FC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C9EF3CEC-3147-7609-4135-B944AD3E7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A9DE55D-540E-D069-33E8-19EF8C138120}"/>
                  </a:ext>
                </a:extLst>
              </p:cNvPr>
              <p:cNvSpPr txBox="1"/>
              <p:nvPr/>
            </p:nvSpPr>
            <p:spPr>
              <a:xfrm>
                <a:off x="996056" y="1843277"/>
                <a:ext cx="1014778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↦0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↦1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A9DE55D-540E-D069-33E8-19EF8C138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56" y="1843277"/>
                <a:ext cx="1014778" cy="552459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/>
              <p:nvPr/>
            </p:nvSpPr>
            <p:spPr>
              <a:xfrm>
                <a:off x="4593798" y="18727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98" y="1872774"/>
                <a:ext cx="2081660" cy="369332"/>
              </a:xfrm>
              <a:prstGeom prst="rect">
                <a:avLst/>
              </a:prstGeom>
              <a:blipFill>
                <a:blip r:embed="rId12"/>
                <a:stretch>
                  <a:fillRect l="-242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/>
              <p:nvPr/>
            </p:nvSpPr>
            <p:spPr>
              <a:xfrm>
                <a:off x="5052774" y="3553489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74" y="3553489"/>
                <a:ext cx="174663" cy="276999"/>
              </a:xfrm>
              <a:prstGeom prst="rect">
                <a:avLst/>
              </a:prstGeom>
              <a:blipFill>
                <a:blip r:embed="rId13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/>
              <p:nvPr/>
            </p:nvSpPr>
            <p:spPr>
              <a:xfrm>
                <a:off x="4776038" y="3817678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038" y="3817678"/>
                <a:ext cx="72813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/>
              <p:nvPr/>
            </p:nvSpPr>
            <p:spPr>
              <a:xfrm>
                <a:off x="6286528" y="3561053"/>
                <a:ext cx="2006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28" y="3561053"/>
                <a:ext cx="200696" cy="276999"/>
              </a:xfrm>
              <a:prstGeom prst="rect">
                <a:avLst/>
              </a:prstGeom>
              <a:blipFill>
                <a:blip r:embed="rId15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D89ECC1-B6D1-04B8-6914-EE9443C16133}"/>
              </a:ext>
            </a:extLst>
          </p:cNvPr>
          <p:cNvCxnSpPr>
            <a:cxnSpLocks/>
          </p:cNvCxnSpPr>
          <p:nvPr/>
        </p:nvCxnSpPr>
        <p:spPr>
          <a:xfrm>
            <a:off x="6384211" y="3838052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2C19723-2B73-3FD3-486B-87FCDB54BFF4}"/>
              </a:ext>
            </a:extLst>
          </p:cNvPr>
          <p:cNvCxnSpPr>
            <a:cxnSpLocks/>
          </p:cNvCxnSpPr>
          <p:nvPr/>
        </p:nvCxnSpPr>
        <p:spPr>
          <a:xfrm>
            <a:off x="6406213" y="4280675"/>
            <a:ext cx="0" cy="31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/>
              <p:nvPr/>
            </p:nvSpPr>
            <p:spPr>
              <a:xfrm>
                <a:off x="6324090" y="4614555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90" y="4614555"/>
                <a:ext cx="174663" cy="276999"/>
              </a:xfrm>
              <a:prstGeom prst="rect">
                <a:avLst/>
              </a:prstGeom>
              <a:blipFill>
                <a:blip r:embed="rId16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/>
              <p:nvPr/>
            </p:nvSpPr>
            <p:spPr>
              <a:xfrm>
                <a:off x="5971219" y="4907769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219" y="4907769"/>
                <a:ext cx="745067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/>
              <p:nvPr/>
            </p:nvSpPr>
            <p:spPr>
              <a:xfrm>
                <a:off x="6909209" y="3476910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209" y="3476910"/>
                <a:ext cx="279400" cy="369332"/>
              </a:xfrm>
              <a:prstGeom prst="rect">
                <a:avLst/>
              </a:prstGeom>
              <a:blipFill>
                <a:blip r:embed="rId1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/>
              <p:nvPr/>
            </p:nvSpPr>
            <p:spPr>
              <a:xfrm>
                <a:off x="6841475" y="4014337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475" y="4014337"/>
                <a:ext cx="414867" cy="369332"/>
              </a:xfrm>
              <a:prstGeom prst="rect">
                <a:avLst/>
              </a:prstGeom>
              <a:blipFill>
                <a:blip r:embed="rId19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/>
              <p:nvPr/>
            </p:nvSpPr>
            <p:spPr>
              <a:xfrm>
                <a:off x="6264512" y="3832868"/>
                <a:ext cx="2741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12" y="3832868"/>
                <a:ext cx="274114" cy="677108"/>
              </a:xfrm>
              <a:prstGeom prst="rect">
                <a:avLst/>
              </a:prstGeom>
              <a:blipFill>
                <a:blip r:embed="rId20"/>
                <a:stretch>
                  <a:fillRect l="-17391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/>
              <p:nvPr/>
            </p:nvSpPr>
            <p:spPr>
              <a:xfrm>
                <a:off x="6909208" y="4548956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208" y="4548956"/>
                <a:ext cx="279400" cy="369332"/>
              </a:xfrm>
              <a:prstGeom prst="rect">
                <a:avLst/>
              </a:prstGeom>
              <a:blipFill>
                <a:blip r:embed="rId21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/>
              <p:nvPr/>
            </p:nvSpPr>
            <p:spPr>
              <a:xfrm>
                <a:off x="6163058" y="2855532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058" y="2855532"/>
                <a:ext cx="306942" cy="276999"/>
              </a:xfrm>
              <a:prstGeom prst="rect">
                <a:avLst/>
              </a:prstGeom>
              <a:blipFill>
                <a:blip r:embed="rId22"/>
                <a:stretch>
                  <a:fillRect l="-16000" r="-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7F59356-906F-FB5A-5B18-218DDF735D6F}"/>
              </a:ext>
            </a:extLst>
          </p:cNvPr>
          <p:cNvCxnSpPr>
            <a:cxnSpLocks/>
          </p:cNvCxnSpPr>
          <p:nvPr/>
        </p:nvCxnSpPr>
        <p:spPr>
          <a:xfrm flipH="1">
            <a:off x="5140106" y="3095082"/>
            <a:ext cx="551924" cy="438026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EB6C1D9-D1F4-0C9E-FD8A-A0E8AB2FE10C}"/>
              </a:ext>
            </a:extLst>
          </p:cNvPr>
          <p:cNvCxnSpPr>
            <a:cxnSpLocks/>
          </p:cNvCxnSpPr>
          <p:nvPr/>
        </p:nvCxnSpPr>
        <p:spPr>
          <a:xfrm>
            <a:off x="5829260" y="3091817"/>
            <a:ext cx="557616" cy="441291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/>
              <p:nvPr/>
            </p:nvSpPr>
            <p:spPr>
              <a:xfrm>
                <a:off x="5378293" y="2810512"/>
                <a:ext cx="77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93" y="2810512"/>
                <a:ext cx="776751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888CA9C-7977-61F0-0BF5-244DD3F11889}"/>
              </a:ext>
            </a:extLst>
          </p:cNvPr>
          <p:cNvCxnSpPr>
            <a:cxnSpLocks/>
          </p:cNvCxnSpPr>
          <p:nvPr/>
        </p:nvCxnSpPr>
        <p:spPr>
          <a:xfrm>
            <a:off x="5755090" y="2668277"/>
            <a:ext cx="0" cy="236285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FD6531-79D6-F26B-3429-950319339AB0}"/>
                  </a:ext>
                </a:extLst>
              </p:cNvPr>
              <p:cNvSpPr txBox="1"/>
              <p:nvPr/>
            </p:nvSpPr>
            <p:spPr>
              <a:xfrm>
                <a:off x="5585011" y="235705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FD6531-79D6-F26B-3429-950319339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11" y="2357052"/>
                <a:ext cx="37061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C1FE-5583-051A-D301-16407455F4DA}"/>
                  </a:ext>
                </a:extLst>
              </p:cNvPr>
              <p:cNvSpPr txBox="1"/>
              <p:nvPr/>
            </p:nvSpPr>
            <p:spPr>
              <a:xfrm>
                <a:off x="6145334" y="2433776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C1FE-5583-051A-D301-16407455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34" y="2433776"/>
                <a:ext cx="306942" cy="276999"/>
              </a:xfrm>
              <a:prstGeom prst="rect">
                <a:avLst/>
              </a:prstGeom>
              <a:blipFill>
                <a:blip r:embed="rId25"/>
                <a:stretch>
                  <a:fillRect l="-16000" r="-12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EB70FD-0DF1-555D-999B-7F23785F6CAF}"/>
              </a:ext>
            </a:extLst>
          </p:cNvPr>
          <p:cNvSpPr txBox="1"/>
          <p:nvPr/>
        </p:nvSpPr>
        <p:spPr>
          <a:xfrm>
            <a:off x="6567820" y="5865574"/>
            <a:ext cx="297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roles and recursively solve the resulting sub-game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41193-666D-220E-018D-04E99F8CF6BF}"/>
                  </a:ext>
                </a:extLst>
              </p:cNvPr>
              <p:cNvSpPr txBox="1"/>
              <p:nvPr/>
            </p:nvSpPr>
            <p:spPr>
              <a:xfrm>
                <a:off x="8734012" y="1899178"/>
                <a:ext cx="1782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41193-666D-220E-018D-04E99F8CF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012" y="1899178"/>
                <a:ext cx="1782155" cy="369332"/>
              </a:xfrm>
              <a:prstGeom prst="rect">
                <a:avLst/>
              </a:prstGeom>
              <a:blipFill>
                <a:blip r:embed="rId26"/>
                <a:stretch>
                  <a:fillRect l="-281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/>
              <p:nvPr/>
            </p:nvSpPr>
            <p:spPr>
              <a:xfrm>
                <a:off x="9980748" y="3519957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748" y="3519957"/>
                <a:ext cx="200696" cy="276999"/>
              </a:xfrm>
              <a:prstGeom prst="rect">
                <a:avLst/>
              </a:prstGeom>
              <a:blipFill>
                <a:blip r:embed="rId27"/>
                <a:stretch>
                  <a:fillRect l="-23529" r="-23529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0BBB1-205A-276D-963B-E769E8FB7C20}"/>
              </a:ext>
            </a:extLst>
          </p:cNvPr>
          <p:cNvCxnSpPr>
            <a:cxnSpLocks/>
          </p:cNvCxnSpPr>
          <p:nvPr/>
        </p:nvCxnSpPr>
        <p:spPr>
          <a:xfrm>
            <a:off x="10078431" y="3796956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/>
              <p:nvPr/>
            </p:nvSpPr>
            <p:spPr>
              <a:xfrm>
                <a:off x="9904106" y="4105704"/>
                <a:ext cx="372833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06" y="4105704"/>
                <a:ext cx="372833" cy="314445"/>
              </a:xfrm>
              <a:prstGeom prst="rect">
                <a:avLst/>
              </a:prstGeom>
              <a:blipFill>
                <a:blip r:embed="rId28"/>
                <a:stretch>
                  <a:fillRect l="-6667" r="-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DB6776-16FD-DD0A-AD71-6D872C4BD3EE}"/>
              </a:ext>
            </a:extLst>
          </p:cNvPr>
          <p:cNvCxnSpPr>
            <a:cxnSpLocks/>
          </p:cNvCxnSpPr>
          <p:nvPr/>
        </p:nvCxnSpPr>
        <p:spPr>
          <a:xfrm flipH="1">
            <a:off x="9516979" y="4439274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3E7556-E1F3-AA11-8896-5A74C81F709C}"/>
              </a:ext>
            </a:extLst>
          </p:cNvPr>
          <p:cNvCxnSpPr>
            <a:cxnSpLocks/>
          </p:cNvCxnSpPr>
          <p:nvPr/>
        </p:nvCxnSpPr>
        <p:spPr>
          <a:xfrm>
            <a:off x="10090523" y="4436009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/>
              <p:nvPr/>
            </p:nvSpPr>
            <p:spPr>
              <a:xfrm>
                <a:off x="9429647" y="4926094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647" y="4926094"/>
                <a:ext cx="174663" cy="276999"/>
              </a:xfrm>
              <a:prstGeom prst="rect">
                <a:avLst/>
              </a:prstGeom>
              <a:blipFill>
                <a:blip r:embed="rId29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/>
              <p:nvPr/>
            </p:nvSpPr>
            <p:spPr>
              <a:xfrm>
                <a:off x="10547791" y="4933658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791" y="4933658"/>
                <a:ext cx="200696" cy="276999"/>
              </a:xfrm>
              <a:prstGeom prst="rect">
                <a:avLst/>
              </a:prstGeom>
              <a:blipFill>
                <a:blip r:embed="rId30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/>
              <p:nvPr/>
            </p:nvSpPr>
            <p:spPr>
              <a:xfrm>
                <a:off x="9129326" y="5156248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326" y="5156248"/>
                <a:ext cx="745067" cy="369332"/>
              </a:xfrm>
              <a:prstGeom prst="rect">
                <a:avLst/>
              </a:prstGeom>
              <a:blipFill>
                <a:blip r:embed="rId31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/>
              <p:nvPr/>
            </p:nvSpPr>
            <p:spPr>
              <a:xfrm>
                <a:off x="10228886" y="5156248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886" y="5156248"/>
                <a:ext cx="745067" cy="369332"/>
              </a:xfrm>
              <a:prstGeom prst="rect">
                <a:avLst/>
              </a:prstGeom>
              <a:blipFill>
                <a:blip r:embed="rId3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/>
              <p:nvPr/>
            </p:nvSpPr>
            <p:spPr>
              <a:xfrm>
                <a:off x="10603429" y="3435814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429" y="3435814"/>
                <a:ext cx="279400" cy="369332"/>
              </a:xfrm>
              <a:prstGeom prst="rect">
                <a:avLst/>
              </a:prstGeom>
              <a:blipFill>
                <a:blip r:embed="rId33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/>
              <p:nvPr/>
            </p:nvSpPr>
            <p:spPr>
              <a:xfrm>
                <a:off x="10967044" y="4836230"/>
                <a:ext cx="338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044" y="4836230"/>
                <a:ext cx="338667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/>
              <p:nvPr/>
            </p:nvSpPr>
            <p:spPr>
              <a:xfrm>
                <a:off x="10535695" y="4067831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695" y="4067831"/>
                <a:ext cx="414867" cy="369332"/>
              </a:xfrm>
              <a:prstGeom prst="rect">
                <a:avLst/>
              </a:prstGeom>
              <a:blipFill>
                <a:blip r:embed="rId35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741034-CBD5-FA60-39A6-8C0D399A9808}"/>
              </a:ext>
            </a:extLst>
          </p:cNvPr>
          <p:cNvCxnSpPr>
            <a:cxnSpLocks/>
          </p:cNvCxnSpPr>
          <p:nvPr/>
        </p:nvCxnSpPr>
        <p:spPr>
          <a:xfrm flipV="1">
            <a:off x="7931565" y="4548956"/>
            <a:ext cx="1359948" cy="1300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680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Improvement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991F35-5B24-6C76-BF8C-5A4C22A65E22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C40D07E-A97E-1D62-69CA-0EFE3C18E2C9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1DB461C-D842-C256-B355-39A268527791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7B1E59C-A3BB-0C1F-B383-EBD8227CAE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3AB59CD-16C1-F5B9-5997-588AE7F49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FA73C57-2128-5912-D1E0-F259A8B7EFD6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FD6093C0-65CB-51D4-5D64-7D16FD770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10BB3097-D0E6-3176-AFA8-835DDEE386E5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E1B1EF22-1329-550B-4A55-E2F77430FC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C9EF3CEC-3147-7609-4135-B944AD3E7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/>
              <p:nvPr/>
            </p:nvSpPr>
            <p:spPr>
              <a:xfrm>
                <a:off x="4593798" y="18727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98" y="1872774"/>
                <a:ext cx="2081660" cy="369332"/>
              </a:xfrm>
              <a:prstGeom prst="rect">
                <a:avLst/>
              </a:prstGeom>
              <a:blipFill>
                <a:blip r:embed="rId11"/>
                <a:stretch>
                  <a:fillRect l="-242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/>
              <p:nvPr/>
            </p:nvSpPr>
            <p:spPr>
              <a:xfrm>
                <a:off x="5052774" y="3553489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74" y="3553489"/>
                <a:ext cx="174663" cy="276999"/>
              </a:xfrm>
              <a:prstGeom prst="rect">
                <a:avLst/>
              </a:prstGeom>
              <a:blipFill>
                <a:blip r:embed="rId12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/>
              <p:nvPr/>
            </p:nvSpPr>
            <p:spPr>
              <a:xfrm>
                <a:off x="4776038" y="3817678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038" y="3817678"/>
                <a:ext cx="72813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/>
              <p:nvPr/>
            </p:nvSpPr>
            <p:spPr>
              <a:xfrm>
                <a:off x="6286528" y="3561053"/>
                <a:ext cx="2006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28" y="3561053"/>
                <a:ext cx="200696" cy="276999"/>
              </a:xfrm>
              <a:prstGeom prst="rect">
                <a:avLst/>
              </a:prstGeom>
              <a:blipFill>
                <a:blip r:embed="rId14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D89ECC1-B6D1-04B8-6914-EE9443C16133}"/>
              </a:ext>
            </a:extLst>
          </p:cNvPr>
          <p:cNvCxnSpPr>
            <a:cxnSpLocks/>
          </p:cNvCxnSpPr>
          <p:nvPr/>
        </p:nvCxnSpPr>
        <p:spPr>
          <a:xfrm>
            <a:off x="6384211" y="3838052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2C19723-2B73-3FD3-486B-87FCDB54BFF4}"/>
              </a:ext>
            </a:extLst>
          </p:cNvPr>
          <p:cNvCxnSpPr>
            <a:cxnSpLocks/>
          </p:cNvCxnSpPr>
          <p:nvPr/>
        </p:nvCxnSpPr>
        <p:spPr>
          <a:xfrm>
            <a:off x="6406213" y="4280675"/>
            <a:ext cx="0" cy="31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/>
              <p:nvPr/>
            </p:nvSpPr>
            <p:spPr>
              <a:xfrm>
                <a:off x="6324090" y="4614555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90" y="4614555"/>
                <a:ext cx="174663" cy="276999"/>
              </a:xfrm>
              <a:prstGeom prst="rect">
                <a:avLst/>
              </a:prstGeom>
              <a:blipFill>
                <a:blip r:embed="rId15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/>
              <p:nvPr/>
            </p:nvSpPr>
            <p:spPr>
              <a:xfrm>
                <a:off x="5971219" y="4907769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219" y="4907769"/>
                <a:ext cx="74506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/>
              <p:nvPr/>
            </p:nvSpPr>
            <p:spPr>
              <a:xfrm>
                <a:off x="6909209" y="3476910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209" y="3476910"/>
                <a:ext cx="279400" cy="369332"/>
              </a:xfrm>
              <a:prstGeom prst="rect">
                <a:avLst/>
              </a:prstGeom>
              <a:blipFill>
                <a:blip r:embed="rId1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/>
              <p:nvPr/>
            </p:nvSpPr>
            <p:spPr>
              <a:xfrm>
                <a:off x="6841475" y="4014337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475" y="4014337"/>
                <a:ext cx="414867" cy="369332"/>
              </a:xfrm>
              <a:prstGeom prst="rect">
                <a:avLst/>
              </a:prstGeom>
              <a:blipFill>
                <a:blip r:embed="rId18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/>
              <p:nvPr/>
            </p:nvSpPr>
            <p:spPr>
              <a:xfrm>
                <a:off x="6264512" y="3832868"/>
                <a:ext cx="2741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12" y="3832868"/>
                <a:ext cx="274114" cy="677108"/>
              </a:xfrm>
              <a:prstGeom prst="rect">
                <a:avLst/>
              </a:prstGeom>
              <a:blipFill>
                <a:blip r:embed="rId19"/>
                <a:stretch>
                  <a:fillRect l="-17391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/>
              <p:nvPr/>
            </p:nvSpPr>
            <p:spPr>
              <a:xfrm>
                <a:off x="6909208" y="4548956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208" y="4548956"/>
                <a:ext cx="279400" cy="369332"/>
              </a:xfrm>
              <a:prstGeom prst="rect">
                <a:avLst/>
              </a:prstGeom>
              <a:blipFill>
                <a:blip r:embed="rId20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/>
              <p:nvPr/>
            </p:nvSpPr>
            <p:spPr>
              <a:xfrm>
                <a:off x="6163058" y="2855532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058" y="2855532"/>
                <a:ext cx="306942" cy="276999"/>
              </a:xfrm>
              <a:prstGeom prst="rect">
                <a:avLst/>
              </a:prstGeom>
              <a:blipFill>
                <a:blip r:embed="rId21"/>
                <a:stretch>
                  <a:fillRect l="-16000" r="-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7F59356-906F-FB5A-5B18-218DDF735D6F}"/>
              </a:ext>
            </a:extLst>
          </p:cNvPr>
          <p:cNvCxnSpPr>
            <a:cxnSpLocks/>
          </p:cNvCxnSpPr>
          <p:nvPr/>
        </p:nvCxnSpPr>
        <p:spPr>
          <a:xfrm flipH="1">
            <a:off x="5140106" y="3095082"/>
            <a:ext cx="551924" cy="438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EB6C1D9-D1F4-0C9E-FD8A-A0E8AB2FE10C}"/>
              </a:ext>
            </a:extLst>
          </p:cNvPr>
          <p:cNvCxnSpPr>
            <a:cxnSpLocks/>
          </p:cNvCxnSpPr>
          <p:nvPr/>
        </p:nvCxnSpPr>
        <p:spPr>
          <a:xfrm>
            <a:off x="5829260" y="3091817"/>
            <a:ext cx="557616" cy="441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/>
              <p:nvPr/>
            </p:nvSpPr>
            <p:spPr>
              <a:xfrm>
                <a:off x="5378293" y="2810512"/>
                <a:ext cx="77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93" y="2810512"/>
                <a:ext cx="77675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888CA9C-7977-61F0-0BF5-244DD3F11889}"/>
              </a:ext>
            </a:extLst>
          </p:cNvPr>
          <p:cNvCxnSpPr>
            <a:cxnSpLocks/>
          </p:cNvCxnSpPr>
          <p:nvPr/>
        </p:nvCxnSpPr>
        <p:spPr>
          <a:xfrm>
            <a:off x="5755090" y="2668277"/>
            <a:ext cx="0" cy="236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FD6531-79D6-F26B-3429-950319339AB0}"/>
                  </a:ext>
                </a:extLst>
              </p:cNvPr>
              <p:cNvSpPr txBox="1"/>
              <p:nvPr/>
            </p:nvSpPr>
            <p:spPr>
              <a:xfrm>
                <a:off x="5585011" y="235705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FD6531-79D6-F26B-3429-950319339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11" y="2357052"/>
                <a:ext cx="370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C1FE-5583-051A-D301-16407455F4DA}"/>
                  </a:ext>
                </a:extLst>
              </p:cNvPr>
              <p:cNvSpPr txBox="1"/>
              <p:nvPr/>
            </p:nvSpPr>
            <p:spPr>
              <a:xfrm>
                <a:off x="6145334" y="2433776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C1FE-5583-051A-D301-16407455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34" y="2433776"/>
                <a:ext cx="306942" cy="276999"/>
              </a:xfrm>
              <a:prstGeom prst="rect">
                <a:avLst/>
              </a:prstGeom>
              <a:blipFill>
                <a:blip r:embed="rId24"/>
                <a:stretch>
                  <a:fillRect l="-16000" r="-12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EB70FD-0DF1-555D-999B-7F23785F6CAF}"/>
              </a:ext>
            </a:extLst>
          </p:cNvPr>
          <p:cNvSpPr txBox="1"/>
          <p:nvPr/>
        </p:nvSpPr>
        <p:spPr>
          <a:xfrm>
            <a:off x="6567820" y="5865574"/>
            <a:ext cx="2972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 sub-strategy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41193-666D-220E-018D-04E99F8CF6BF}"/>
                  </a:ext>
                </a:extLst>
              </p:cNvPr>
              <p:cNvSpPr txBox="1"/>
              <p:nvPr/>
            </p:nvSpPr>
            <p:spPr>
              <a:xfrm>
                <a:off x="8734012" y="1899178"/>
                <a:ext cx="1782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41193-666D-220E-018D-04E99F8CF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012" y="1899178"/>
                <a:ext cx="1782155" cy="369332"/>
              </a:xfrm>
              <a:prstGeom prst="rect">
                <a:avLst/>
              </a:prstGeom>
              <a:blipFill>
                <a:blip r:embed="rId25"/>
                <a:stretch>
                  <a:fillRect l="-281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/>
              <p:nvPr/>
            </p:nvSpPr>
            <p:spPr>
              <a:xfrm>
                <a:off x="9980748" y="3519957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748" y="3519957"/>
                <a:ext cx="200696" cy="276999"/>
              </a:xfrm>
              <a:prstGeom prst="rect">
                <a:avLst/>
              </a:prstGeom>
              <a:blipFill>
                <a:blip r:embed="rId26"/>
                <a:stretch>
                  <a:fillRect l="-23529" r="-23529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0BBB1-205A-276D-963B-E769E8FB7C20}"/>
              </a:ext>
            </a:extLst>
          </p:cNvPr>
          <p:cNvCxnSpPr>
            <a:cxnSpLocks/>
          </p:cNvCxnSpPr>
          <p:nvPr/>
        </p:nvCxnSpPr>
        <p:spPr>
          <a:xfrm>
            <a:off x="10078431" y="3796956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/>
              <p:nvPr/>
            </p:nvSpPr>
            <p:spPr>
              <a:xfrm>
                <a:off x="9904106" y="4105704"/>
                <a:ext cx="372833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06" y="4105704"/>
                <a:ext cx="372833" cy="314445"/>
              </a:xfrm>
              <a:prstGeom prst="rect">
                <a:avLst/>
              </a:prstGeom>
              <a:blipFill>
                <a:blip r:embed="rId27"/>
                <a:stretch>
                  <a:fillRect l="-6667" r="-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DB6776-16FD-DD0A-AD71-6D872C4BD3EE}"/>
              </a:ext>
            </a:extLst>
          </p:cNvPr>
          <p:cNvCxnSpPr>
            <a:cxnSpLocks/>
          </p:cNvCxnSpPr>
          <p:nvPr/>
        </p:nvCxnSpPr>
        <p:spPr>
          <a:xfrm flipH="1">
            <a:off x="9516979" y="4439274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3E7556-E1F3-AA11-8896-5A74C81F709C}"/>
              </a:ext>
            </a:extLst>
          </p:cNvPr>
          <p:cNvCxnSpPr>
            <a:cxnSpLocks/>
          </p:cNvCxnSpPr>
          <p:nvPr/>
        </p:nvCxnSpPr>
        <p:spPr>
          <a:xfrm>
            <a:off x="10090523" y="4436009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/>
              <p:nvPr/>
            </p:nvSpPr>
            <p:spPr>
              <a:xfrm>
                <a:off x="9429647" y="4926094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647" y="4926094"/>
                <a:ext cx="174663" cy="276999"/>
              </a:xfrm>
              <a:prstGeom prst="rect">
                <a:avLst/>
              </a:prstGeom>
              <a:blipFill>
                <a:blip r:embed="rId28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/>
              <p:nvPr/>
            </p:nvSpPr>
            <p:spPr>
              <a:xfrm>
                <a:off x="10547791" y="4933658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791" y="4933658"/>
                <a:ext cx="200696" cy="276999"/>
              </a:xfrm>
              <a:prstGeom prst="rect">
                <a:avLst/>
              </a:prstGeom>
              <a:blipFill>
                <a:blip r:embed="rId29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/>
              <p:nvPr/>
            </p:nvSpPr>
            <p:spPr>
              <a:xfrm>
                <a:off x="9129326" y="5156248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326" y="5156248"/>
                <a:ext cx="745067" cy="369332"/>
              </a:xfrm>
              <a:prstGeom prst="rect">
                <a:avLst/>
              </a:prstGeom>
              <a:blipFill>
                <a:blip r:embed="rId30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/>
              <p:nvPr/>
            </p:nvSpPr>
            <p:spPr>
              <a:xfrm>
                <a:off x="10228886" y="5156248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886" y="5156248"/>
                <a:ext cx="745067" cy="369332"/>
              </a:xfrm>
              <a:prstGeom prst="rect">
                <a:avLst/>
              </a:prstGeom>
              <a:blipFill>
                <a:blip r:embed="rId31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/>
              <p:nvPr/>
            </p:nvSpPr>
            <p:spPr>
              <a:xfrm>
                <a:off x="10603429" y="3435814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429" y="3435814"/>
                <a:ext cx="279400" cy="369332"/>
              </a:xfrm>
              <a:prstGeom prst="rect">
                <a:avLst/>
              </a:prstGeom>
              <a:blipFill>
                <a:blip r:embed="rId32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/>
              <p:nvPr/>
            </p:nvSpPr>
            <p:spPr>
              <a:xfrm>
                <a:off x="10967044" y="4836230"/>
                <a:ext cx="338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044" y="4836230"/>
                <a:ext cx="338667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/>
              <p:nvPr/>
            </p:nvSpPr>
            <p:spPr>
              <a:xfrm>
                <a:off x="10535695" y="4067831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695" y="4067831"/>
                <a:ext cx="414867" cy="369332"/>
              </a:xfrm>
              <a:prstGeom prst="rect">
                <a:avLst/>
              </a:prstGeom>
              <a:blipFill>
                <a:blip r:embed="rId34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741034-CBD5-FA60-39A6-8C0D399A9808}"/>
              </a:ext>
            </a:extLst>
          </p:cNvPr>
          <p:cNvCxnSpPr>
            <a:cxnSpLocks/>
          </p:cNvCxnSpPr>
          <p:nvPr/>
        </p:nvCxnSpPr>
        <p:spPr>
          <a:xfrm flipV="1">
            <a:off x="7931565" y="4548956"/>
            <a:ext cx="1359948" cy="1300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0E95A3-EC8C-4EDC-4C32-8D9F6E889443}"/>
              </a:ext>
            </a:extLst>
          </p:cNvPr>
          <p:cNvCxnSpPr>
            <a:cxnSpLocks/>
          </p:cNvCxnSpPr>
          <p:nvPr/>
        </p:nvCxnSpPr>
        <p:spPr>
          <a:xfrm flipH="1">
            <a:off x="10059475" y="3179844"/>
            <a:ext cx="9428" cy="332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016E82-3182-4778-9786-0C18608D2A58}"/>
                  </a:ext>
                </a:extLst>
              </p:cNvPr>
              <p:cNvSpPr txBox="1"/>
              <p:nvPr/>
            </p:nvSpPr>
            <p:spPr>
              <a:xfrm>
                <a:off x="9931846" y="2313442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016E82-3182-4778-9786-0C18608D2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846" y="2313442"/>
                <a:ext cx="274114" cy="677108"/>
              </a:xfrm>
              <a:prstGeom prst="rect">
                <a:avLst/>
              </a:prstGeom>
              <a:blipFill>
                <a:blip r:embed="rId35"/>
                <a:stretch>
                  <a:fillRect l="-13043" r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14BE6A-3F65-2FC1-13BD-AEAC93776666}"/>
                  </a:ext>
                </a:extLst>
              </p:cNvPr>
              <p:cNvSpPr txBox="1"/>
              <p:nvPr/>
            </p:nvSpPr>
            <p:spPr>
              <a:xfrm>
                <a:off x="9931846" y="2723881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14BE6A-3F65-2FC1-13BD-AEAC93776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846" y="2723881"/>
                <a:ext cx="274114" cy="677108"/>
              </a:xfrm>
              <a:prstGeom prst="rect">
                <a:avLst/>
              </a:prstGeom>
              <a:blipFill>
                <a:blip r:embed="rId35"/>
                <a:stretch>
                  <a:fillRect l="-13043" r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209BBD-DC2E-F3FD-F5E4-ECE4FFCF3835}"/>
              </a:ext>
            </a:extLst>
          </p:cNvPr>
          <p:cNvCxnSpPr>
            <a:cxnSpLocks/>
          </p:cNvCxnSpPr>
          <p:nvPr/>
        </p:nvCxnSpPr>
        <p:spPr>
          <a:xfrm>
            <a:off x="10068903" y="2755802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D572D7B-1122-4E92-9A33-67DF21C11A9B}"/>
                  </a:ext>
                </a:extLst>
              </p:cNvPr>
              <p:cNvSpPr txBox="1"/>
              <p:nvPr/>
            </p:nvSpPr>
            <p:spPr>
              <a:xfrm>
                <a:off x="10336388" y="2535396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D572D7B-1122-4E92-9A33-67DF21C11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388" y="2535396"/>
                <a:ext cx="321178" cy="276999"/>
              </a:xfrm>
              <a:prstGeom prst="rect">
                <a:avLst/>
              </a:prstGeom>
              <a:blipFill>
                <a:blip r:embed="rId36"/>
                <a:stretch>
                  <a:fillRect l="-15385" r="-769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117FB0-CCD6-5EEB-C1E7-25C18F0EC4C0}"/>
                  </a:ext>
                </a:extLst>
              </p:cNvPr>
              <p:cNvSpPr txBox="1"/>
              <p:nvPr/>
            </p:nvSpPr>
            <p:spPr>
              <a:xfrm>
                <a:off x="10336388" y="2916118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117FB0-CCD6-5EEB-C1E7-25C18F0EC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388" y="2916118"/>
                <a:ext cx="306942" cy="276999"/>
              </a:xfrm>
              <a:prstGeom prst="rect">
                <a:avLst/>
              </a:prstGeom>
              <a:blipFill>
                <a:blip r:embed="rId37"/>
                <a:stretch>
                  <a:fillRect l="-16000" r="-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7DDDF8-C2CD-0C99-C94B-53B36E2D724F}"/>
                  </a:ext>
                </a:extLst>
              </p:cNvPr>
              <p:cNvSpPr txBox="1"/>
              <p:nvPr/>
            </p:nvSpPr>
            <p:spPr>
              <a:xfrm>
                <a:off x="783604" y="1934841"/>
                <a:ext cx="1014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7DDDF8-C2CD-0C99-C94B-53B36E2D7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04" y="1934841"/>
                <a:ext cx="1014778" cy="369332"/>
              </a:xfrm>
              <a:prstGeom prst="rect">
                <a:avLst/>
              </a:prstGeom>
              <a:blipFill>
                <a:blip r:embed="rId3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85F291-3498-D66D-311C-87FF807DC25F}"/>
                  </a:ext>
                </a:extLst>
              </p:cNvPr>
              <p:cNvSpPr txBox="1"/>
              <p:nvPr/>
            </p:nvSpPr>
            <p:spPr>
              <a:xfrm>
                <a:off x="6411421" y="5855055"/>
                <a:ext cx="2972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beats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85F291-3498-D66D-311C-87FF807DC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421" y="5855055"/>
                <a:ext cx="2972561" cy="369332"/>
              </a:xfrm>
              <a:prstGeom prst="rect">
                <a:avLst/>
              </a:prstGeom>
              <a:blipFill>
                <a:blip r:embed="rId39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09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Improvement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991F35-5B24-6C76-BF8C-5A4C22A65E22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C40D07E-A97E-1D62-69CA-0EFE3C18E2C9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1DB461C-D842-C256-B355-39A268527791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7B1E59C-A3BB-0C1F-B383-EBD8227CAE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3AB59CD-16C1-F5B9-5997-588AE7F49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FA73C57-2128-5912-D1E0-F259A8B7EFD6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FD6093C0-65CB-51D4-5D64-7D16FD770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10BB3097-D0E6-3176-AFA8-835DDEE386E5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E1B1EF22-1329-550B-4A55-E2F77430FC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C9EF3CEC-3147-7609-4135-B944AD3E7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/>
              <p:nvPr/>
            </p:nvSpPr>
            <p:spPr>
              <a:xfrm>
                <a:off x="4593798" y="18727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98" y="1872774"/>
                <a:ext cx="2081660" cy="369332"/>
              </a:xfrm>
              <a:prstGeom prst="rect">
                <a:avLst/>
              </a:prstGeom>
              <a:blipFill>
                <a:blip r:embed="rId11"/>
                <a:stretch>
                  <a:fillRect l="-242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/>
              <p:nvPr/>
            </p:nvSpPr>
            <p:spPr>
              <a:xfrm>
                <a:off x="5052774" y="3553489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74" y="3553489"/>
                <a:ext cx="174663" cy="276999"/>
              </a:xfrm>
              <a:prstGeom prst="rect">
                <a:avLst/>
              </a:prstGeom>
              <a:blipFill>
                <a:blip r:embed="rId12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/>
              <p:nvPr/>
            </p:nvSpPr>
            <p:spPr>
              <a:xfrm>
                <a:off x="4776038" y="3817678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038" y="3817678"/>
                <a:ext cx="72813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/>
              <p:nvPr/>
            </p:nvSpPr>
            <p:spPr>
              <a:xfrm>
                <a:off x="6286528" y="3561053"/>
                <a:ext cx="2006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28" y="3561053"/>
                <a:ext cx="200696" cy="276999"/>
              </a:xfrm>
              <a:prstGeom prst="rect">
                <a:avLst/>
              </a:prstGeom>
              <a:blipFill>
                <a:blip r:embed="rId14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D89ECC1-B6D1-04B8-6914-EE9443C16133}"/>
              </a:ext>
            </a:extLst>
          </p:cNvPr>
          <p:cNvCxnSpPr>
            <a:cxnSpLocks/>
          </p:cNvCxnSpPr>
          <p:nvPr/>
        </p:nvCxnSpPr>
        <p:spPr>
          <a:xfrm>
            <a:off x="6384211" y="3838052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2C19723-2B73-3FD3-486B-87FCDB54BFF4}"/>
              </a:ext>
            </a:extLst>
          </p:cNvPr>
          <p:cNvCxnSpPr>
            <a:cxnSpLocks/>
          </p:cNvCxnSpPr>
          <p:nvPr/>
        </p:nvCxnSpPr>
        <p:spPr>
          <a:xfrm>
            <a:off x="6406213" y="4280675"/>
            <a:ext cx="0" cy="31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/>
              <p:nvPr/>
            </p:nvSpPr>
            <p:spPr>
              <a:xfrm>
                <a:off x="6324090" y="4614555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90" y="4614555"/>
                <a:ext cx="174663" cy="276999"/>
              </a:xfrm>
              <a:prstGeom prst="rect">
                <a:avLst/>
              </a:prstGeom>
              <a:blipFill>
                <a:blip r:embed="rId15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/>
              <p:nvPr/>
            </p:nvSpPr>
            <p:spPr>
              <a:xfrm>
                <a:off x="5971219" y="4907769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219" y="4907769"/>
                <a:ext cx="74506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/>
              <p:nvPr/>
            </p:nvSpPr>
            <p:spPr>
              <a:xfrm>
                <a:off x="6909209" y="3476910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209" y="3476910"/>
                <a:ext cx="279400" cy="369332"/>
              </a:xfrm>
              <a:prstGeom prst="rect">
                <a:avLst/>
              </a:prstGeom>
              <a:blipFill>
                <a:blip r:embed="rId1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/>
              <p:nvPr/>
            </p:nvSpPr>
            <p:spPr>
              <a:xfrm>
                <a:off x="6841475" y="4014337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475" y="4014337"/>
                <a:ext cx="414867" cy="369332"/>
              </a:xfrm>
              <a:prstGeom prst="rect">
                <a:avLst/>
              </a:prstGeom>
              <a:blipFill>
                <a:blip r:embed="rId18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/>
              <p:nvPr/>
            </p:nvSpPr>
            <p:spPr>
              <a:xfrm>
                <a:off x="6264512" y="3832868"/>
                <a:ext cx="2741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12" y="3832868"/>
                <a:ext cx="274114" cy="677108"/>
              </a:xfrm>
              <a:prstGeom prst="rect">
                <a:avLst/>
              </a:prstGeom>
              <a:blipFill>
                <a:blip r:embed="rId19"/>
                <a:stretch>
                  <a:fillRect l="-17391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/>
              <p:nvPr/>
            </p:nvSpPr>
            <p:spPr>
              <a:xfrm>
                <a:off x="6909208" y="4548956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208" y="4548956"/>
                <a:ext cx="279400" cy="369332"/>
              </a:xfrm>
              <a:prstGeom prst="rect">
                <a:avLst/>
              </a:prstGeom>
              <a:blipFill>
                <a:blip r:embed="rId20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/>
              <p:nvPr/>
            </p:nvSpPr>
            <p:spPr>
              <a:xfrm>
                <a:off x="6163058" y="2855532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058" y="2855532"/>
                <a:ext cx="306942" cy="276999"/>
              </a:xfrm>
              <a:prstGeom prst="rect">
                <a:avLst/>
              </a:prstGeom>
              <a:blipFill>
                <a:blip r:embed="rId21"/>
                <a:stretch>
                  <a:fillRect l="-16000" r="-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7F59356-906F-FB5A-5B18-218DDF735D6F}"/>
              </a:ext>
            </a:extLst>
          </p:cNvPr>
          <p:cNvCxnSpPr>
            <a:cxnSpLocks/>
          </p:cNvCxnSpPr>
          <p:nvPr/>
        </p:nvCxnSpPr>
        <p:spPr>
          <a:xfrm flipH="1">
            <a:off x="5140106" y="3095082"/>
            <a:ext cx="551924" cy="438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EB6C1D9-D1F4-0C9E-FD8A-A0E8AB2FE10C}"/>
              </a:ext>
            </a:extLst>
          </p:cNvPr>
          <p:cNvCxnSpPr>
            <a:cxnSpLocks/>
          </p:cNvCxnSpPr>
          <p:nvPr/>
        </p:nvCxnSpPr>
        <p:spPr>
          <a:xfrm>
            <a:off x="5829260" y="3091817"/>
            <a:ext cx="557616" cy="441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/>
              <p:nvPr/>
            </p:nvSpPr>
            <p:spPr>
              <a:xfrm>
                <a:off x="5378293" y="2810512"/>
                <a:ext cx="77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93" y="2810512"/>
                <a:ext cx="77675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888CA9C-7977-61F0-0BF5-244DD3F11889}"/>
              </a:ext>
            </a:extLst>
          </p:cNvPr>
          <p:cNvCxnSpPr>
            <a:cxnSpLocks/>
          </p:cNvCxnSpPr>
          <p:nvPr/>
        </p:nvCxnSpPr>
        <p:spPr>
          <a:xfrm>
            <a:off x="5755090" y="2668277"/>
            <a:ext cx="0" cy="236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FD6531-79D6-F26B-3429-950319339AB0}"/>
                  </a:ext>
                </a:extLst>
              </p:cNvPr>
              <p:cNvSpPr txBox="1"/>
              <p:nvPr/>
            </p:nvSpPr>
            <p:spPr>
              <a:xfrm>
                <a:off x="5585011" y="235705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FD6531-79D6-F26B-3429-950319339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11" y="2357052"/>
                <a:ext cx="370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C1FE-5583-051A-D301-16407455F4DA}"/>
                  </a:ext>
                </a:extLst>
              </p:cNvPr>
              <p:cNvSpPr txBox="1"/>
              <p:nvPr/>
            </p:nvSpPr>
            <p:spPr>
              <a:xfrm>
                <a:off x="6145334" y="2433776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C1FE-5583-051A-D301-16407455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34" y="2433776"/>
                <a:ext cx="306942" cy="276999"/>
              </a:xfrm>
              <a:prstGeom prst="rect">
                <a:avLst/>
              </a:prstGeom>
              <a:blipFill>
                <a:blip r:embed="rId24"/>
                <a:stretch>
                  <a:fillRect l="-16000" r="-12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EB70FD-0DF1-555D-999B-7F23785F6CAF}"/>
                  </a:ext>
                </a:extLst>
              </p:cNvPr>
              <p:cNvSpPr txBox="1"/>
              <p:nvPr/>
            </p:nvSpPr>
            <p:spPr>
              <a:xfrm>
                <a:off x="6567820" y="5865574"/>
                <a:ext cx="2972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EB70FD-0DF1-555D-999B-7F23785F6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820" y="5865574"/>
                <a:ext cx="2972561" cy="369332"/>
              </a:xfrm>
              <a:prstGeom prst="rect">
                <a:avLst/>
              </a:prstGeom>
              <a:blipFill>
                <a:blip r:embed="rId25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41193-666D-220E-018D-04E99F8CF6BF}"/>
                  </a:ext>
                </a:extLst>
              </p:cNvPr>
              <p:cNvSpPr txBox="1"/>
              <p:nvPr/>
            </p:nvSpPr>
            <p:spPr>
              <a:xfrm>
                <a:off x="8734012" y="1899178"/>
                <a:ext cx="1722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41193-666D-220E-018D-04E99F8CF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012" y="1899178"/>
                <a:ext cx="1722844" cy="369332"/>
              </a:xfrm>
              <a:prstGeom prst="rect">
                <a:avLst/>
              </a:prstGeom>
              <a:blipFill>
                <a:blip r:embed="rId26"/>
                <a:stretch>
                  <a:fillRect l="-292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/>
              <p:nvPr/>
            </p:nvSpPr>
            <p:spPr>
              <a:xfrm>
                <a:off x="9980748" y="3519957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748" y="3519957"/>
                <a:ext cx="200696" cy="276999"/>
              </a:xfrm>
              <a:prstGeom prst="rect">
                <a:avLst/>
              </a:prstGeom>
              <a:blipFill>
                <a:blip r:embed="rId27"/>
                <a:stretch>
                  <a:fillRect l="-23529" r="-23529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0BBB1-205A-276D-963B-E769E8FB7C20}"/>
              </a:ext>
            </a:extLst>
          </p:cNvPr>
          <p:cNvCxnSpPr>
            <a:cxnSpLocks/>
          </p:cNvCxnSpPr>
          <p:nvPr/>
        </p:nvCxnSpPr>
        <p:spPr>
          <a:xfrm>
            <a:off x="10078431" y="3796956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/>
              <p:nvPr/>
            </p:nvSpPr>
            <p:spPr>
              <a:xfrm>
                <a:off x="9904106" y="4105704"/>
                <a:ext cx="372833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06" y="4105704"/>
                <a:ext cx="372833" cy="314445"/>
              </a:xfrm>
              <a:prstGeom prst="rect">
                <a:avLst/>
              </a:prstGeom>
              <a:blipFill>
                <a:blip r:embed="rId28"/>
                <a:stretch>
                  <a:fillRect l="-6667" r="-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DB6776-16FD-DD0A-AD71-6D872C4BD3EE}"/>
              </a:ext>
            </a:extLst>
          </p:cNvPr>
          <p:cNvCxnSpPr>
            <a:cxnSpLocks/>
          </p:cNvCxnSpPr>
          <p:nvPr/>
        </p:nvCxnSpPr>
        <p:spPr>
          <a:xfrm flipH="1">
            <a:off x="9516979" y="4439274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3E7556-E1F3-AA11-8896-5A74C81F709C}"/>
              </a:ext>
            </a:extLst>
          </p:cNvPr>
          <p:cNvCxnSpPr>
            <a:cxnSpLocks/>
          </p:cNvCxnSpPr>
          <p:nvPr/>
        </p:nvCxnSpPr>
        <p:spPr>
          <a:xfrm>
            <a:off x="10090523" y="4436009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/>
              <p:nvPr/>
            </p:nvSpPr>
            <p:spPr>
              <a:xfrm>
                <a:off x="9429647" y="4926094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647" y="4926094"/>
                <a:ext cx="174663" cy="276999"/>
              </a:xfrm>
              <a:prstGeom prst="rect">
                <a:avLst/>
              </a:prstGeom>
              <a:blipFill>
                <a:blip r:embed="rId29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/>
              <p:nvPr/>
            </p:nvSpPr>
            <p:spPr>
              <a:xfrm>
                <a:off x="10547791" y="4933658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791" y="4933658"/>
                <a:ext cx="200696" cy="276999"/>
              </a:xfrm>
              <a:prstGeom prst="rect">
                <a:avLst/>
              </a:prstGeom>
              <a:blipFill>
                <a:blip r:embed="rId30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/>
              <p:nvPr/>
            </p:nvSpPr>
            <p:spPr>
              <a:xfrm>
                <a:off x="9129326" y="5156248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326" y="5156248"/>
                <a:ext cx="745067" cy="369332"/>
              </a:xfrm>
              <a:prstGeom prst="rect">
                <a:avLst/>
              </a:prstGeom>
              <a:blipFill>
                <a:blip r:embed="rId31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/>
              <p:nvPr/>
            </p:nvSpPr>
            <p:spPr>
              <a:xfrm>
                <a:off x="10228886" y="5156248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886" y="5156248"/>
                <a:ext cx="745067" cy="369332"/>
              </a:xfrm>
              <a:prstGeom prst="rect">
                <a:avLst/>
              </a:prstGeom>
              <a:blipFill>
                <a:blip r:embed="rId3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/>
              <p:nvPr/>
            </p:nvSpPr>
            <p:spPr>
              <a:xfrm>
                <a:off x="10603429" y="3435814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429" y="3435814"/>
                <a:ext cx="279400" cy="369332"/>
              </a:xfrm>
              <a:prstGeom prst="rect">
                <a:avLst/>
              </a:prstGeom>
              <a:blipFill>
                <a:blip r:embed="rId33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/>
              <p:nvPr/>
            </p:nvSpPr>
            <p:spPr>
              <a:xfrm>
                <a:off x="10967044" y="4836230"/>
                <a:ext cx="338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044" y="4836230"/>
                <a:ext cx="338667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/>
              <p:nvPr/>
            </p:nvSpPr>
            <p:spPr>
              <a:xfrm>
                <a:off x="10535695" y="4067831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695" y="4067831"/>
                <a:ext cx="414867" cy="369332"/>
              </a:xfrm>
              <a:prstGeom prst="rect">
                <a:avLst/>
              </a:prstGeom>
              <a:blipFill>
                <a:blip r:embed="rId35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741034-CBD5-FA60-39A6-8C0D399A9808}"/>
              </a:ext>
            </a:extLst>
          </p:cNvPr>
          <p:cNvCxnSpPr>
            <a:cxnSpLocks/>
          </p:cNvCxnSpPr>
          <p:nvPr/>
        </p:nvCxnSpPr>
        <p:spPr>
          <a:xfrm flipV="1">
            <a:off x="7931565" y="4548956"/>
            <a:ext cx="1359948" cy="1300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4096D-AAAD-E737-40F0-7BB589129E02}"/>
                  </a:ext>
                </a:extLst>
              </p:cNvPr>
              <p:cNvSpPr txBox="1"/>
              <p:nvPr/>
            </p:nvSpPr>
            <p:spPr>
              <a:xfrm>
                <a:off x="9332188" y="2195863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4096D-AAAD-E737-40F0-7BB589129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88" y="2195863"/>
                <a:ext cx="274114" cy="677108"/>
              </a:xfrm>
              <a:prstGeom prst="rect">
                <a:avLst/>
              </a:prstGeom>
              <a:blipFill>
                <a:blip r:embed="rId36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FAFF4-4C36-FF55-1CB9-149A581048BA}"/>
                  </a:ext>
                </a:extLst>
              </p:cNvPr>
              <p:cNvSpPr txBox="1"/>
              <p:nvPr/>
            </p:nvSpPr>
            <p:spPr>
              <a:xfrm>
                <a:off x="9332188" y="2606302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FAFF4-4C36-FF55-1CB9-149A58104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88" y="2606302"/>
                <a:ext cx="274114" cy="677108"/>
              </a:xfrm>
              <a:prstGeom prst="rect">
                <a:avLst/>
              </a:prstGeom>
              <a:blipFill>
                <a:blip r:embed="rId37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7F5E13-A8DD-3161-EAC8-6A8D86C93775}"/>
              </a:ext>
            </a:extLst>
          </p:cNvPr>
          <p:cNvCxnSpPr>
            <a:cxnSpLocks/>
          </p:cNvCxnSpPr>
          <p:nvPr/>
        </p:nvCxnSpPr>
        <p:spPr>
          <a:xfrm>
            <a:off x="9469245" y="2638223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63609-FF09-3918-6E25-8F6F748E6008}"/>
                  </a:ext>
                </a:extLst>
              </p:cNvPr>
              <p:cNvSpPr txBox="1"/>
              <p:nvPr/>
            </p:nvSpPr>
            <p:spPr>
              <a:xfrm>
                <a:off x="9736730" y="2417817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63609-FF09-3918-6E25-8F6F748E6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730" y="2417817"/>
                <a:ext cx="321178" cy="276999"/>
              </a:xfrm>
              <a:prstGeom prst="rect">
                <a:avLst/>
              </a:prstGeom>
              <a:blipFill>
                <a:blip r:embed="rId38"/>
                <a:stretch>
                  <a:fillRect l="-15385" r="-1153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95559D-7BCC-37E0-8D41-A06986872098}"/>
                  </a:ext>
                </a:extLst>
              </p:cNvPr>
              <p:cNvSpPr txBox="1"/>
              <p:nvPr/>
            </p:nvSpPr>
            <p:spPr>
              <a:xfrm>
                <a:off x="9736730" y="2798539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95559D-7BCC-37E0-8D41-A06986872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730" y="2798539"/>
                <a:ext cx="306942" cy="276999"/>
              </a:xfrm>
              <a:prstGeom prst="rect">
                <a:avLst/>
              </a:prstGeom>
              <a:blipFill>
                <a:blip r:embed="rId39"/>
                <a:stretch>
                  <a:fillRect l="-15385" r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1C9F9C-AED2-000A-92D9-C2E453B38338}"/>
              </a:ext>
            </a:extLst>
          </p:cNvPr>
          <p:cNvCxnSpPr>
            <a:cxnSpLocks/>
          </p:cNvCxnSpPr>
          <p:nvPr/>
        </p:nvCxnSpPr>
        <p:spPr>
          <a:xfrm>
            <a:off x="9490865" y="3072273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0C5E4A-271C-84F7-950B-FF3B4AE7B001}"/>
                  </a:ext>
                </a:extLst>
              </p:cNvPr>
              <p:cNvSpPr txBox="1"/>
              <p:nvPr/>
            </p:nvSpPr>
            <p:spPr>
              <a:xfrm>
                <a:off x="8829989" y="3533945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0C5E4A-271C-84F7-950B-FF3B4AE7B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989" y="3533945"/>
                <a:ext cx="174663" cy="276999"/>
              </a:xfrm>
              <a:prstGeom prst="rect">
                <a:avLst/>
              </a:prstGeom>
              <a:blipFill>
                <a:blip r:embed="rId40"/>
                <a:stretch>
                  <a:fillRect l="-35714" r="-2857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52E7B0-C90E-5BAE-F374-49BA0749BE03}"/>
                  </a:ext>
                </a:extLst>
              </p:cNvPr>
              <p:cNvSpPr txBox="1"/>
              <p:nvPr/>
            </p:nvSpPr>
            <p:spPr>
              <a:xfrm>
                <a:off x="8553253" y="3798134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52E7B0-C90E-5BAE-F374-49BA0749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253" y="3798134"/>
                <a:ext cx="728133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D4851A-5059-5736-28F4-8C347FE213A0}"/>
              </a:ext>
            </a:extLst>
          </p:cNvPr>
          <p:cNvCxnSpPr>
            <a:cxnSpLocks/>
          </p:cNvCxnSpPr>
          <p:nvPr/>
        </p:nvCxnSpPr>
        <p:spPr>
          <a:xfrm flipH="1">
            <a:off x="8952886" y="3060849"/>
            <a:ext cx="497748" cy="498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4901D9-429A-074A-353F-D4D89A0E3C40}"/>
                  </a:ext>
                </a:extLst>
              </p:cNvPr>
              <p:cNvSpPr txBox="1"/>
              <p:nvPr/>
            </p:nvSpPr>
            <p:spPr>
              <a:xfrm>
                <a:off x="783604" y="1934841"/>
                <a:ext cx="1014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04901D9-429A-074A-353F-D4D89A0E3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04" y="1934841"/>
                <a:ext cx="1014778" cy="369332"/>
              </a:xfrm>
              <a:prstGeom prst="rect">
                <a:avLst/>
              </a:prstGeom>
              <a:blipFill>
                <a:blip r:embed="rId4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9979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Improvement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991F35-5B24-6C76-BF8C-5A4C22A65E22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C40D07E-A97E-1D62-69CA-0EFE3C18E2C9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1DB461C-D842-C256-B355-39A268527791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7B1E59C-A3BB-0C1F-B383-EBD8227CAE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3AB59CD-16C1-F5B9-5997-588AE7F49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FA73C57-2128-5912-D1E0-F259A8B7EFD6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FD6093C0-65CB-51D4-5D64-7D16FD770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10BB3097-D0E6-3176-AFA8-835DDEE386E5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E1B1EF22-1329-550B-4A55-E2F77430FC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C9EF3CEC-3147-7609-4135-B944AD3E7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/>
              <p:nvPr/>
            </p:nvSpPr>
            <p:spPr>
              <a:xfrm>
                <a:off x="4593798" y="1872774"/>
                <a:ext cx="2081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1770F68-7705-373A-FD94-C445EC8E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98" y="1872774"/>
                <a:ext cx="2081660" cy="369332"/>
              </a:xfrm>
              <a:prstGeom prst="rect">
                <a:avLst/>
              </a:prstGeom>
              <a:blipFill>
                <a:blip r:embed="rId11"/>
                <a:stretch>
                  <a:fillRect l="-242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/>
              <p:nvPr/>
            </p:nvSpPr>
            <p:spPr>
              <a:xfrm>
                <a:off x="5052774" y="3553489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5C2DE2D-EC2A-4D08-A017-98272C2AA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774" y="3553489"/>
                <a:ext cx="174663" cy="276999"/>
              </a:xfrm>
              <a:prstGeom prst="rect">
                <a:avLst/>
              </a:prstGeom>
              <a:blipFill>
                <a:blip r:embed="rId12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/>
              <p:nvPr/>
            </p:nvSpPr>
            <p:spPr>
              <a:xfrm>
                <a:off x="4776038" y="3817678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7F58EB-C678-24DB-09D8-5CE59D17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038" y="3817678"/>
                <a:ext cx="72813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/>
              <p:nvPr/>
            </p:nvSpPr>
            <p:spPr>
              <a:xfrm>
                <a:off x="6286528" y="3561053"/>
                <a:ext cx="2006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13E863E-8B6B-3DF8-AD05-AFFD26D5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28" y="3561053"/>
                <a:ext cx="200696" cy="276999"/>
              </a:xfrm>
              <a:prstGeom prst="rect">
                <a:avLst/>
              </a:prstGeom>
              <a:blipFill>
                <a:blip r:embed="rId14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D89ECC1-B6D1-04B8-6914-EE9443C16133}"/>
              </a:ext>
            </a:extLst>
          </p:cNvPr>
          <p:cNvCxnSpPr>
            <a:cxnSpLocks/>
          </p:cNvCxnSpPr>
          <p:nvPr/>
        </p:nvCxnSpPr>
        <p:spPr>
          <a:xfrm>
            <a:off x="6384211" y="3838052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2C19723-2B73-3FD3-486B-87FCDB54BFF4}"/>
              </a:ext>
            </a:extLst>
          </p:cNvPr>
          <p:cNvCxnSpPr>
            <a:cxnSpLocks/>
          </p:cNvCxnSpPr>
          <p:nvPr/>
        </p:nvCxnSpPr>
        <p:spPr>
          <a:xfrm>
            <a:off x="6406213" y="4280675"/>
            <a:ext cx="0" cy="3139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/>
              <p:nvPr/>
            </p:nvSpPr>
            <p:spPr>
              <a:xfrm>
                <a:off x="6324090" y="4614555"/>
                <a:ext cx="17466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F517E39-E90E-B182-FE61-9C6D6E000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090" y="4614555"/>
                <a:ext cx="174663" cy="276999"/>
              </a:xfrm>
              <a:prstGeom prst="rect">
                <a:avLst/>
              </a:prstGeom>
              <a:blipFill>
                <a:blip r:embed="rId15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/>
              <p:nvPr/>
            </p:nvSpPr>
            <p:spPr>
              <a:xfrm>
                <a:off x="5971219" y="4907769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1C13573-075F-8BB3-0586-480F59F2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219" y="4907769"/>
                <a:ext cx="74506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/>
              <p:nvPr/>
            </p:nvSpPr>
            <p:spPr>
              <a:xfrm>
                <a:off x="6909209" y="3476910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95A178B-BA17-CDD7-C2EE-BFA8711EE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209" y="3476910"/>
                <a:ext cx="279400" cy="369332"/>
              </a:xfrm>
              <a:prstGeom prst="rect">
                <a:avLst/>
              </a:prstGeom>
              <a:blipFill>
                <a:blip r:embed="rId1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/>
              <p:nvPr/>
            </p:nvSpPr>
            <p:spPr>
              <a:xfrm>
                <a:off x="6841475" y="4014337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BFC99C74-93A5-4F3E-F56A-2CE777EF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475" y="4014337"/>
                <a:ext cx="414867" cy="369332"/>
              </a:xfrm>
              <a:prstGeom prst="rect">
                <a:avLst/>
              </a:prstGeom>
              <a:blipFill>
                <a:blip r:embed="rId18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/>
              <p:nvPr/>
            </p:nvSpPr>
            <p:spPr>
              <a:xfrm>
                <a:off x="6264512" y="3832868"/>
                <a:ext cx="27411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1BE7F3B-EBE9-D9AF-B9A6-4477F509E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12" y="3832868"/>
                <a:ext cx="274114" cy="677108"/>
              </a:xfrm>
              <a:prstGeom prst="rect">
                <a:avLst/>
              </a:prstGeom>
              <a:blipFill>
                <a:blip r:embed="rId19"/>
                <a:stretch>
                  <a:fillRect l="-17391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/>
              <p:nvPr/>
            </p:nvSpPr>
            <p:spPr>
              <a:xfrm>
                <a:off x="6909208" y="4548956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76DBC8D-3454-FA72-49A9-F807FC3E9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208" y="4548956"/>
                <a:ext cx="279400" cy="369332"/>
              </a:xfrm>
              <a:prstGeom prst="rect">
                <a:avLst/>
              </a:prstGeom>
              <a:blipFill>
                <a:blip r:embed="rId20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/>
              <p:nvPr/>
            </p:nvSpPr>
            <p:spPr>
              <a:xfrm>
                <a:off x="6163058" y="2855532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A233B3B-7002-7C4C-5EF2-50AA98CF4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058" y="2855532"/>
                <a:ext cx="306942" cy="276999"/>
              </a:xfrm>
              <a:prstGeom prst="rect">
                <a:avLst/>
              </a:prstGeom>
              <a:blipFill>
                <a:blip r:embed="rId21"/>
                <a:stretch>
                  <a:fillRect l="-16000" r="-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7F59356-906F-FB5A-5B18-218DDF735D6F}"/>
              </a:ext>
            </a:extLst>
          </p:cNvPr>
          <p:cNvCxnSpPr>
            <a:cxnSpLocks/>
          </p:cNvCxnSpPr>
          <p:nvPr/>
        </p:nvCxnSpPr>
        <p:spPr>
          <a:xfrm flipH="1">
            <a:off x="5140106" y="3095082"/>
            <a:ext cx="551924" cy="438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EB6C1D9-D1F4-0C9E-FD8A-A0E8AB2FE10C}"/>
              </a:ext>
            </a:extLst>
          </p:cNvPr>
          <p:cNvCxnSpPr>
            <a:cxnSpLocks/>
          </p:cNvCxnSpPr>
          <p:nvPr/>
        </p:nvCxnSpPr>
        <p:spPr>
          <a:xfrm>
            <a:off x="5829260" y="3091817"/>
            <a:ext cx="557616" cy="4412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/>
              <p:nvPr/>
            </p:nvSpPr>
            <p:spPr>
              <a:xfrm>
                <a:off x="5378293" y="2810512"/>
                <a:ext cx="776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8EDF2A1-D133-7D21-AD0A-0529FB9AB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293" y="2810512"/>
                <a:ext cx="776751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888CA9C-7977-61F0-0BF5-244DD3F11889}"/>
              </a:ext>
            </a:extLst>
          </p:cNvPr>
          <p:cNvCxnSpPr>
            <a:cxnSpLocks/>
          </p:cNvCxnSpPr>
          <p:nvPr/>
        </p:nvCxnSpPr>
        <p:spPr>
          <a:xfrm>
            <a:off x="5755090" y="2668277"/>
            <a:ext cx="0" cy="236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FD6531-79D6-F26B-3429-950319339AB0}"/>
                  </a:ext>
                </a:extLst>
              </p:cNvPr>
              <p:cNvSpPr txBox="1"/>
              <p:nvPr/>
            </p:nvSpPr>
            <p:spPr>
              <a:xfrm>
                <a:off x="5585011" y="2357052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FD6531-79D6-F26B-3429-950319339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011" y="2357052"/>
                <a:ext cx="37061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C1FE-5583-051A-D301-16407455F4DA}"/>
                  </a:ext>
                </a:extLst>
              </p:cNvPr>
              <p:cNvSpPr txBox="1"/>
              <p:nvPr/>
            </p:nvSpPr>
            <p:spPr>
              <a:xfrm>
                <a:off x="6145334" y="2433776"/>
                <a:ext cx="306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C1FE-5583-051A-D301-16407455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34" y="2433776"/>
                <a:ext cx="306942" cy="276999"/>
              </a:xfrm>
              <a:prstGeom prst="rect">
                <a:avLst/>
              </a:prstGeom>
              <a:blipFill>
                <a:blip r:embed="rId24"/>
                <a:stretch>
                  <a:fillRect l="-16000" r="-12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EB70FD-0DF1-555D-999B-7F23785F6CAF}"/>
                  </a:ext>
                </a:extLst>
              </p:cNvPr>
              <p:cNvSpPr txBox="1"/>
              <p:nvPr/>
            </p:nvSpPr>
            <p:spPr>
              <a:xfrm>
                <a:off x="6567820" y="5865574"/>
                <a:ext cx="2972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beats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EB70FD-0DF1-555D-999B-7F23785F6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820" y="5865574"/>
                <a:ext cx="2972561" cy="369332"/>
              </a:xfrm>
              <a:prstGeom prst="rect">
                <a:avLst/>
              </a:prstGeom>
              <a:blipFill>
                <a:blip r:embed="rId25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41193-666D-220E-018D-04E99F8CF6BF}"/>
                  </a:ext>
                </a:extLst>
              </p:cNvPr>
              <p:cNvSpPr txBox="1"/>
              <p:nvPr/>
            </p:nvSpPr>
            <p:spPr>
              <a:xfrm>
                <a:off x="8734012" y="1899178"/>
                <a:ext cx="1722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41193-666D-220E-018D-04E99F8CF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012" y="1899178"/>
                <a:ext cx="1722844" cy="369332"/>
              </a:xfrm>
              <a:prstGeom prst="rect">
                <a:avLst/>
              </a:prstGeom>
              <a:blipFill>
                <a:blip r:embed="rId26"/>
                <a:stretch>
                  <a:fillRect l="-292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/>
              <p:nvPr/>
            </p:nvSpPr>
            <p:spPr>
              <a:xfrm>
                <a:off x="9980748" y="3519957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748" y="3519957"/>
                <a:ext cx="200696" cy="276999"/>
              </a:xfrm>
              <a:prstGeom prst="rect">
                <a:avLst/>
              </a:prstGeom>
              <a:blipFill>
                <a:blip r:embed="rId27"/>
                <a:stretch>
                  <a:fillRect l="-23529" r="-23529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0BBB1-205A-276D-963B-E769E8FB7C20}"/>
              </a:ext>
            </a:extLst>
          </p:cNvPr>
          <p:cNvCxnSpPr>
            <a:cxnSpLocks/>
          </p:cNvCxnSpPr>
          <p:nvPr/>
        </p:nvCxnSpPr>
        <p:spPr>
          <a:xfrm>
            <a:off x="10078431" y="3796956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/>
              <p:nvPr/>
            </p:nvSpPr>
            <p:spPr>
              <a:xfrm>
                <a:off x="9904106" y="4105704"/>
                <a:ext cx="372833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06" y="4105704"/>
                <a:ext cx="372833" cy="314445"/>
              </a:xfrm>
              <a:prstGeom prst="rect">
                <a:avLst/>
              </a:prstGeom>
              <a:blipFill>
                <a:blip r:embed="rId28"/>
                <a:stretch>
                  <a:fillRect l="-6667" r="-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DB6776-16FD-DD0A-AD71-6D872C4BD3EE}"/>
              </a:ext>
            </a:extLst>
          </p:cNvPr>
          <p:cNvCxnSpPr>
            <a:cxnSpLocks/>
          </p:cNvCxnSpPr>
          <p:nvPr/>
        </p:nvCxnSpPr>
        <p:spPr>
          <a:xfrm flipH="1">
            <a:off x="9516979" y="4439274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3E7556-E1F3-AA11-8896-5A74C81F709C}"/>
              </a:ext>
            </a:extLst>
          </p:cNvPr>
          <p:cNvCxnSpPr>
            <a:cxnSpLocks/>
          </p:cNvCxnSpPr>
          <p:nvPr/>
        </p:nvCxnSpPr>
        <p:spPr>
          <a:xfrm>
            <a:off x="10090523" y="4436009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/>
              <p:nvPr/>
            </p:nvSpPr>
            <p:spPr>
              <a:xfrm>
                <a:off x="9429647" y="4926094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647" y="4926094"/>
                <a:ext cx="174663" cy="276999"/>
              </a:xfrm>
              <a:prstGeom prst="rect">
                <a:avLst/>
              </a:prstGeom>
              <a:blipFill>
                <a:blip r:embed="rId29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/>
              <p:nvPr/>
            </p:nvSpPr>
            <p:spPr>
              <a:xfrm>
                <a:off x="10547791" y="4933658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791" y="4933658"/>
                <a:ext cx="200696" cy="276999"/>
              </a:xfrm>
              <a:prstGeom prst="rect">
                <a:avLst/>
              </a:prstGeom>
              <a:blipFill>
                <a:blip r:embed="rId30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/>
              <p:nvPr/>
            </p:nvSpPr>
            <p:spPr>
              <a:xfrm>
                <a:off x="9129326" y="5156248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326" y="5156248"/>
                <a:ext cx="745067" cy="369332"/>
              </a:xfrm>
              <a:prstGeom prst="rect">
                <a:avLst/>
              </a:prstGeom>
              <a:blipFill>
                <a:blip r:embed="rId31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/>
              <p:nvPr/>
            </p:nvSpPr>
            <p:spPr>
              <a:xfrm>
                <a:off x="10228886" y="5156248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886" y="5156248"/>
                <a:ext cx="745067" cy="369332"/>
              </a:xfrm>
              <a:prstGeom prst="rect">
                <a:avLst/>
              </a:prstGeom>
              <a:blipFill>
                <a:blip r:embed="rId32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/>
              <p:nvPr/>
            </p:nvSpPr>
            <p:spPr>
              <a:xfrm>
                <a:off x="10603429" y="3435814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429" y="3435814"/>
                <a:ext cx="279400" cy="369332"/>
              </a:xfrm>
              <a:prstGeom prst="rect">
                <a:avLst/>
              </a:prstGeom>
              <a:blipFill>
                <a:blip r:embed="rId33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/>
              <p:nvPr/>
            </p:nvSpPr>
            <p:spPr>
              <a:xfrm>
                <a:off x="10967044" y="4836230"/>
                <a:ext cx="338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044" y="4836230"/>
                <a:ext cx="338667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/>
              <p:nvPr/>
            </p:nvSpPr>
            <p:spPr>
              <a:xfrm>
                <a:off x="10535695" y="4067831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695" y="4067831"/>
                <a:ext cx="414867" cy="369332"/>
              </a:xfrm>
              <a:prstGeom prst="rect">
                <a:avLst/>
              </a:prstGeom>
              <a:blipFill>
                <a:blip r:embed="rId35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741034-CBD5-FA60-39A6-8C0D399A9808}"/>
              </a:ext>
            </a:extLst>
          </p:cNvPr>
          <p:cNvCxnSpPr>
            <a:cxnSpLocks/>
          </p:cNvCxnSpPr>
          <p:nvPr/>
        </p:nvCxnSpPr>
        <p:spPr>
          <a:xfrm flipV="1">
            <a:off x="7931565" y="4548956"/>
            <a:ext cx="1359948" cy="1300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4096D-AAAD-E737-40F0-7BB589129E02}"/>
                  </a:ext>
                </a:extLst>
              </p:cNvPr>
              <p:cNvSpPr txBox="1"/>
              <p:nvPr/>
            </p:nvSpPr>
            <p:spPr>
              <a:xfrm>
                <a:off x="9332188" y="2195863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4096D-AAAD-E737-40F0-7BB589129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88" y="2195863"/>
                <a:ext cx="274114" cy="677108"/>
              </a:xfrm>
              <a:prstGeom prst="rect">
                <a:avLst/>
              </a:prstGeom>
              <a:blipFill>
                <a:blip r:embed="rId36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FAFF4-4C36-FF55-1CB9-149A581048BA}"/>
                  </a:ext>
                </a:extLst>
              </p:cNvPr>
              <p:cNvSpPr txBox="1"/>
              <p:nvPr/>
            </p:nvSpPr>
            <p:spPr>
              <a:xfrm>
                <a:off x="9332188" y="2606302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FAFF4-4C36-FF55-1CB9-149A58104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88" y="2606302"/>
                <a:ext cx="274114" cy="677108"/>
              </a:xfrm>
              <a:prstGeom prst="rect">
                <a:avLst/>
              </a:prstGeom>
              <a:blipFill>
                <a:blip r:embed="rId37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7F5E13-A8DD-3161-EAC8-6A8D86C93775}"/>
              </a:ext>
            </a:extLst>
          </p:cNvPr>
          <p:cNvCxnSpPr>
            <a:cxnSpLocks/>
          </p:cNvCxnSpPr>
          <p:nvPr/>
        </p:nvCxnSpPr>
        <p:spPr>
          <a:xfrm>
            <a:off x="9469245" y="2638223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63609-FF09-3918-6E25-8F6F748E6008}"/>
                  </a:ext>
                </a:extLst>
              </p:cNvPr>
              <p:cNvSpPr txBox="1"/>
              <p:nvPr/>
            </p:nvSpPr>
            <p:spPr>
              <a:xfrm>
                <a:off x="9736730" y="2417817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63609-FF09-3918-6E25-8F6F748E6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730" y="2417817"/>
                <a:ext cx="321178" cy="276999"/>
              </a:xfrm>
              <a:prstGeom prst="rect">
                <a:avLst/>
              </a:prstGeom>
              <a:blipFill>
                <a:blip r:embed="rId38"/>
                <a:stretch>
                  <a:fillRect l="-15385" r="-1153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95559D-7BCC-37E0-8D41-A06986872098}"/>
                  </a:ext>
                </a:extLst>
              </p:cNvPr>
              <p:cNvSpPr txBox="1"/>
              <p:nvPr/>
            </p:nvSpPr>
            <p:spPr>
              <a:xfrm>
                <a:off x="9736730" y="2798539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95559D-7BCC-37E0-8D41-A06986872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730" y="2798539"/>
                <a:ext cx="306942" cy="276999"/>
              </a:xfrm>
              <a:prstGeom prst="rect">
                <a:avLst/>
              </a:prstGeom>
              <a:blipFill>
                <a:blip r:embed="rId39"/>
                <a:stretch>
                  <a:fillRect l="-15385" r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1C9F9C-AED2-000A-92D9-C2E453B38338}"/>
              </a:ext>
            </a:extLst>
          </p:cNvPr>
          <p:cNvCxnSpPr>
            <a:cxnSpLocks/>
          </p:cNvCxnSpPr>
          <p:nvPr/>
        </p:nvCxnSpPr>
        <p:spPr>
          <a:xfrm>
            <a:off x="9490865" y="3072273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0C5E4A-271C-84F7-950B-FF3B4AE7B001}"/>
                  </a:ext>
                </a:extLst>
              </p:cNvPr>
              <p:cNvSpPr txBox="1"/>
              <p:nvPr/>
            </p:nvSpPr>
            <p:spPr>
              <a:xfrm>
                <a:off x="8829989" y="3533945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0C5E4A-271C-84F7-950B-FF3B4AE7B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989" y="3533945"/>
                <a:ext cx="174663" cy="276999"/>
              </a:xfrm>
              <a:prstGeom prst="rect">
                <a:avLst/>
              </a:prstGeom>
              <a:blipFill>
                <a:blip r:embed="rId40"/>
                <a:stretch>
                  <a:fillRect l="-35714" r="-2857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52E7B0-C90E-5BAE-F374-49BA0749BE03}"/>
                  </a:ext>
                </a:extLst>
              </p:cNvPr>
              <p:cNvSpPr txBox="1"/>
              <p:nvPr/>
            </p:nvSpPr>
            <p:spPr>
              <a:xfrm>
                <a:off x="8553253" y="3798134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52E7B0-C90E-5BAE-F374-49BA0749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253" y="3798134"/>
                <a:ext cx="728133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D4851A-5059-5736-28F4-8C347FE213A0}"/>
              </a:ext>
            </a:extLst>
          </p:cNvPr>
          <p:cNvCxnSpPr>
            <a:cxnSpLocks/>
          </p:cNvCxnSpPr>
          <p:nvPr/>
        </p:nvCxnSpPr>
        <p:spPr>
          <a:xfrm flipH="1">
            <a:off x="8952886" y="3060849"/>
            <a:ext cx="497748" cy="498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688790-AAB9-0DCF-4E12-7CA7E4E28D08}"/>
                  </a:ext>
                </a:extLst>
              </p:cNvPr>
              <p:cNvSpPr txBox="1"/>
              <p:nvPr/>
            </p:nvSpPr>
            <p:spPr>
              <a:xfrm>
                <a:off x="783604" y="1934841"/>
                <a:ext cx="1014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3688790-AAB9-0DCF-4E12-7CA7E4E2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04" y="1934841"/>
                <a:ext cx="1014778" cy="369332"/>
              </a:xfrm>
              <a:prstGeom prst="rect">
                <a:avLst/>
              </a:prstGeom>
              <a:blipFill>
                <a:blip r:embed="rId4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8375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Improvement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991F35-5B24-6C76-BF8C-5A4C22A65E22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C40D07E-A97E-1D62-69CA-0EFE3C18E2C9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1DB461C-D842-C256-B355-39A268527791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7B1E59C-A3BB-0C1F-B383-EBD8227CAE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3AB59CD-16C1-F5B9-5997-588AE7F49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FA73C57-2128-5912-D1E0-F259A8B7EFD6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FD6093C0-65CB-51D4-5D64-7D16FD770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10BB3097-D0E6-3176-AFA8-835DDEE386E5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E1B1EF22-1329-550B-4A55-E2F77430FC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C9EF3CEC-3147-7609-4135-B944AD3E7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EB70FD-0DF1-555D-999B-7F23785F6CAF}"/>
                  </a:ext>
                </a:extLst>
              </p:cNvPr>
              <p:cNvSpPr txBox="1"/>
              <p:nvPr/>
            </p:nvSpPr>
            <p:spPr>
              <a:xfrm>
                <a:off x="4884417" y="2798539"/>
                <a:ext cx="2972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winning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EB70FD-0DF1-555D-999B-7F23785F6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417" y="2798539"/>
                <a:ext cx="2972561" cy="369332"/>
              </a:xfrm>
              <a:prstGeom prst="rect">
                <a:avLst/>
              </a:prstGeom>
              <a:blipFill>
                <a:blip r:embed="rId11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41193-666D-220E-018D-04E99F8CF6BF}"/>
                  </a:ext>
                </a:extLst>
              </p:cNvPr>
              <p:cNvSpPr txBox="1"/>
              <p:nvPr/>
            </p:nvSpPr>
            <p:spPr>
              <a:xfrm>
                <a:off x="8734012" y="1899178"/>
                <a:ext cx="1722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41193-666D-220E-018D-04E99F8CF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012" y="1899178"/>
                <a:ext cx="1722844" cy="369332"/>
              </a:xfrm>
              <a:prstGeom prst="rect">
                <a:avLst/>
              </a:prstGeom>
              <a:blipFill>
                <a:blip r:embed="rId12"/>
                <a:stretch>
                  <a:fillRect l="-292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/>
              <p:nvPr/>
            </p:nvSpPr>
            <p:spPr>
              <a:xfrm>
                <a:off x="9980748" y="3519957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748" y="3519957"/>
                <a:ext cx="200696" cy="276999"/>
              </a:xfrm>
              <a:prstGeom prst="rect">
                <a:avLst/>
              </a:prstGeom>
              <a:blipFill>
                <a:blip r:embed="rId13"/>
                <a:stretch>
                  <a:fillRect l="-23529" r="-23529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0BBB1-205A-276D-963B-E769E8FB7C20}"/>
              </a:ext>
            </a:extLst>
          </p:cNvPr>
          <p:cNvCxnSpPr>
            <a:cxnSpLocks/>
          </p:cNvCxnSpPr>
          <p:nvPr/>
        </p:nvCxnSpPr>
        <p:spPr>
          <a:xfrm>
            <a:off x="10078431" y="3796956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/>
              <p:nvPr/>
            </p:nvSpPr>
            <p:spPr>
              <a:xfrm>
                <a:off x="9904106" y="4105704"/>
                <a:ext cx="372833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06" y="4105704"/>
                <a:ext cx="372833" cy="314445"/>
              </a:xfrm>
              <a:prstGeom prst="rect">
                <a:avLst/>
              </a:prstGeom>
              <a:blipFill>
                <a:blip r:embed="rId14"/>
                <a:stretch>
                  <a:fillRect l="-6667" r="-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DB6776-16FD-DD0A-AD71-6D872C4BD3EE}"/>
              </a:ext>
            </a:extLst>
          </p:cNvPr>
          <p:cNvCxnSpPr>
            <a:cxnSpLocks/>
          </p:cNvCxnSpPr>
          <p:nvPr/>
        </p:nvCxnSpPr>
        <p:spPr>
          <a:xfrm flipH="1">
            <a:off x="9516979" y="4439274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3E7556-E1F3-AA11-8896-5A74C81F709C}"/>
              </a:ext>
            </a:extLst>
          </p:cNvPr>
          <p:cNvCxnSpPr>
            <a:cxnSpLocks/>
          </p:cNvCxnSpPr>
          <p:nvPr/>
        </p:nvCxnSpPr>
        <p:spPr>
          <a:xfrm>
            <a:off x="10090523" y="4436009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/>
              <p:nvPr/>
            </p:nvSpPr>
            <p:spPr>
              <a:xfrm>
                <a:off x="9429647" y="4926094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647" y="4926094"/>
                <a:ext cx="174663" cy="276999"/>
              </a:xfrm>
              <a:prstGeom prst="rect">
                <a:avLst/>
              </a:prstGeom>
              <a:blipFill>
                <a:blip r:embed="rId15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/>
              <p:nvPr/>
            </p:nvSpPr>
            <p:spPr>
              <a:xfrm>
                <a:off x="10547791" y="4933658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791" y="4933658"/>
                <a:ext cx="200696" cy="276999"/>
              </a:xfrm>
              <a:prstGeom prst="rect">
                <a:avLst/>
              </a:prstGeom>
              <a:blipFill>
                <a:blip r:embed="rId16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/>
              <p:nvPr/>
            </p:nvSpPr>
            <p:spPr>
              <a:xfrm>
                <a:off x="9129326" y="5156248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326" y="5156248"/>
                <a:ext cx="745067" cy="369332"/>
              </a:xfrm>
              <a:prstGeom prst="rect">
                <a:avLst/>
              </a:prstGeom>
              <a:blipFill>
                <a:blip r:embed="rId1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/>
              <p:nvPr/>
            </p:nvSpPr>
            <p:spPr>
              <a:xfrm>
                <a:off x="10228886" y="5156248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886" y="5156248"/>
                <a:ext cx="745067" cy="369332"/>
              </a:xfrm>
              <a:prstGeom prst="rect">
                <a:avLst/>
              </a:prstGeom>
              <a:blipFill>
                <a:blip r:embed="rId1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/>
              <p:nvPr/>
            </p:nvSpPr>
            <p:spPr>
              <a:xfrm>
                <a:off x="10603429" y="3435814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429" y="3435814"/>
                <a:ext cx="279400" cy="369332"/>
              </a:xfrm>
              <a:prstGeom prst="rect">
                <a:avLst/>
              </a:prstGeom>
              <a:blipFill>
                <a:blip r:embed="rId19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/>
              <p:nvPr/>
            </p:nvSpPr>
            <p:spPr>
              <a:xfrm>
                <a:off x="10967044" y="4836230"/>
                <a:ext cx="338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044" y="4836230"/>
                <a:ext cx="3386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/>
              <p:nvPr/>
            </p:nvSpPr>
            <p:spPr>
              <a:xfrm>
                <a:off x="10535695" y="4067831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695" y="4067831"/>
                <a:ext cx="414867" cy="369332"/>
              </a:xfrm>
              <a:prstGeom prst="rect">
                <a:avLst/>
              </a:prstGeom>
              <a:blipFill>
                <a:blip r:embed="rId21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741034-CBD5-FA60-39A6-8C0D399A9808}"/>
              </a:ext>
            </a:extLst>
          </p:cNvPr>
          <p:cNvCxnSpPr>
            <a:cxnSpLocks/>
          </p:cNvCxnSpPr>
          <p:nvPr/>
        </p:nvCxnSpPr>
        <p:spPr>
          <a:xfrm>
            <a:off x="7113181" y="3060849"/>
            <a:ext cx="1440072" cy="374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4096D-AAAD-E737-40F0-7BB589129E02}"/>
                  </a:ext>
                </a:extLst>
              </p:cNvPr>
              <p:cNvSpPr txBox="1"/>
              <p:nvPr/>
            </p:nvSpPr>
            <p:spPr>
              <a:xfrm>
                <a:off x="9332188" y="2195863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4096D-AAAD-E737-40F0-7BB589129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88" y="2195863"/>
                <a:ext cx="274114" cy="677108"/>
              </a:xfrm>
              <a:prstGeom prst="rect">
                <a:avLst/>
              </a:prstGeom>
              <a:blipFill>
                <a:blip r:embed="rId22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FAFF4-4C36-FF55-1CB9-149A581048BA}"/>
                  </a:ext>
                </a:extLst>
              </p:cNvPr>
              <p:cNvSpPr txBox="1"/>
              <p:nvPr/>
            </p:nvSpPr>
            <p:spPr>
              <a:xfrm>
                <a:off x="9332188" y="2606302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FAFF4-4C36-FF55-1CB9-149A58104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88" y="2606302"/>
                <a:ext cx="274114" cy="677108"/>
              </a:xfrm>
              <a:prstGeom prst="rect">
                <a:avLst/>
              </a:prstGeom>
              <a:blipFill>
                <a:blip r:embed="rId23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7F5E13-A8DD-3161-EAC8-6A8D86C93775}"/>
              </a:ext>
            </a:extLst>
          </p:cNvPr>
          <p:cNvCxnSpPr>
            <a:cxnSpLocks/>
          </p:cNvCxnSpPr>
          <p:nvPr/>
        </p:nvCxnSpPr>
        <p:spPr>
          <a:xfrm>
            <a:off x="9469245" y="2638223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63609-FF09-3918-6E25-8F6F748E6008}"/>
                  </a:ext>
                </a:extLst>
              </p:cNvPr>
              <p:cNvSpPr txBox="1"/>
              <p:nvPr/>
            </p:nvSpPr>
            <p:spPr>
              <a:xfrm>
                <a:off x="9736730" y="2417817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63609-FF09-3918-6E25-8F6F748E6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730" y="2417817"/>
                <a:ext cx="321178" cy="276999"/>
              </a:xfrm>
              <a:prstGeom prst="rect">
                <a:avLst/>
              </a:prstGeom>
              <a:blipFill>
                <a:blip r:embed="rId24"/>
                <a:stretch>
                  <a:fillRect l="-15385" r="-1153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95559D-7BCC-37E0-8D41-A06986872098}"/>
                  </a:ext>
                </a:extLst>
              </p:cNvPr>
              <p:cNvSpPr txBox="1"/>
              <p:nvPr/>
            </p:nvSpPr>
            <p:spPr>
              <a:xfrm>
                <a:off x="9736730" y="2798539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95559D-7BCC-37E0-8D41-A06986872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730" y="2798539"/>
                <a:ext cx="306942" cy="276999"/>
              </a:xfrm>
              <a:prstGeom prst="rect">
                <a:avLst/>
              </a:prstGeom>
              <a:blipFill>
                <a:blip r:embed="rId25"/>
                <a:stretch>
                  <a:fillRect l="-15385" r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1C9F9C-AED2-000A-92D9-C2E453B38338}"/>
              </a:ext>
            </a:extLst>
          </p:cNvPr>
          <p:cNvCxnSpPr>
            <a:cxnSpLocks/>
          </p:cNvCxnSpPr>
          <p:nvPr/>
        </p:nvCxnSpPr>
        <p:spPr>
          <a:xfrm>
            <a:off x="9490865" y="3072273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0C5E4A-271C-84F7-950B-FF3B4AE7B001}"/>
                  </a:ext>
                </a:extLst>
              </p:cNvPr>
              <p:cNvSpPr txBox="1"/>
              <p:nvPr/>
            </p:nvSpPr>
            <p:spPr>
              <a:xfrm>
                <a:off x="8829989" y="3533945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0C5E4A-271C-84F7-950B-FF3B4AE7B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989" y="3533945"/>
                <a:ext cx="174663" cy="276999"/>
              </a:xfrm>
              <a:prstGeom prst="rect">
                <a:avLst/>
              </a:prstGeom>
              <a:blipFill>
                <a:blip r:embed="rId26"/>
                <a:stretch>
                  <a:fillRect l="-35714" r="-2857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52E7B0-C90E-5BAE-F374-49BA0749BE03}"/>
                  </a:ext>
                </a:extLst>
              </p:cNvPr>
              <p:cNvSpPr txBox="1"/>
              <p:nvPr/>
            </p:nvSpPr>
            <p:spPr>
              <a:xfrm>
                <a:off x="8553253" y="3798134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52E7B0-C90E-5BAE-F374-49BA0749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253" y="3798134"/>
                <a:ext cx="72813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D4851A-5059-5736-28F4-8C347FE213A0}"/>
              </a:ext>
            </a:extLst>
          </p:cNvPr>
          <p:cNvCxnSpPr>
            <a:cxnSpLocks/>
          </p:cNvCxnSpPr>
          <p:nvPr/>
        </p:nvCxnSpPr>
        <p:spPr>
          <a:xfrm flipH="1">
            <a:off x="8952886" y="3060849"/>
            <a:ext cx="497748" cy="498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5602E2-404A-B870-EE29-6F4869BE31F1}"/>
                  </a:ext>
                </a:extLst>
              </p:cNvPr>
              <p:cNvSpPr txBox="1"/>
              <p:nvPr/>
            </p:nvSpPr>
            <p:spPr>
              <a:xfrm>
                <a:off x="783604" y="1934841"/>
                <a:ext cx="1014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5602E2-404A-B870-EE29-6F4869BE3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04" y="1934841"/>
                <a:ext cx="1014778" cy="369332"/>
              </a:xfrm>
              <a:prstGeom prst="rect">
                <a:avLst/>
              </a:prstGeom>
              <a:blipFill>
                <a:blip r:embed="rId2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77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B1835-15E7-B220-4BF4-22A65324E283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D80AB-F020-E880-4D71-4DA88B534598}"/>
              </a:ext>
            </a:extLst>
          </p:cNvPr>
          <p:cNvSpPr txBox="1"/>
          <p:nvPr/>
        </p:nvSpPr>
        <p:spPr>
          <a:xfrm>
            <a:off x="9804889" y="2218266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UNSAT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3ECBA-6D0C-E48B-4DBE-FB1527DB8754}"/>
              </a:ext>
            </a:extLst>
          </p:cNvPr>
          <p:cNvSpPr txBox="1"/>
          <p:nvPr/>
        </p:nvSpPr>
        <p:spPr>
          <a:xfrm>
            <a:off x="719667" y="2218266"/>
            <a:ext cx="98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84082E-C4CF-3965-DF89-18F8F2898655}"/>
                  </a:ext>
                </a:extLst>
              </p:cNvPr>
              <p:cNvSpPr txBox="1"/>
              <p:nvPr/>
            </p:nvSpPr>
            <p:spPr>
              <a:xfrm>
                <a:off x="4686607" y="2875002"/>
                <a:ext cx="281878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84082E-C4CF-3965-DF89-18F8F2898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607" y="2875002"/>
                <a:ext cx="2818785" cy="1107996"/>
              </a:xfrm>
              <a:prstGeom prst="rect">
                <a:avLst/>
              </a:prstGeom>
              <a:blipFill>
                <a:blip r:embed="rId2"/>
                <a:stretch>
                  <a:fillRect l="-7207" r="-6757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5196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Improvement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F991F35-5B24-6C76-BF8C-5A4C22A65E22}"/>
              </a:ext>
            </a:extLst>
          </p:cNvPr>
          <p:cNvGrpSpPr/>
          <p:nvPr/>
        </p:nvGrpSpPr>
        <p:grpSpPr>
          <a:xfrm>
            <a:off x="2180848" y="2242106"/>
            <a:ext cx="2016749" cy="2414549"/>
            <a:chOff x="3864581" y="2868662"/>
            <a:chExt cx="2016749" cy="2414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/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4B8463-9D38-39E4-32D5-05260D3B6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67" y="2868662"/>
                  <a:ext cx="64346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C40D07E-A97E-1D62-69CA-0EFE3C18E2C9}"/>
                </a:ext>
              </a:extLst>
            </p:cNvPr>
            <p:cNvCxnSpPr>
              <a:cxnSpLocks/>
            </p:cNvCxnSpPr>
            <p:nvPr/>
          </p:nvCxnSpPr>
          <p:spPr>
            <a:xfrm>
              <a:off x="4763730" y="3177967"/>
              <a:ext cx="0" cy="236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B1DB461C-D842-C256-B355-39A268527791}"/>
                </a:ext>
              </a:extLst>
            </p:cNvPr>
            <p:cNvGrpSpPr/>
            <p:nvPr/>
          </p:nvGrpSpPr>
          <p:grpSpPr>
            <a:xfrm>
              <a:off x="3864581" y="3320534"/>
              <a:ext cx="2016749" cy="1962677"/>
              <a:chOff x="3864581" y="3320534"/>
              <a:chExt cx="2016749" cy="19626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/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14E67E3A-2AAF-3ADE-9F5D-3C7AA7DD8D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0100" y="3320534"/>
                    <a:ext cx="2794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/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8F0C823F-0A67-B94A-0874-CCE2F0CBF0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4581" y="3859791"/>
                    <a:ext cx="7281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7B1E59C-A3BB-0C1F-B383-EBD8227CAE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57261" y="3565733"/>
                <a:ext cx="338158" cy="334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3AB59CD-16C1-F5B9-5997-588AE7F490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624" y="3568469"/>
                <a:ext cx="313639" cy="3318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FA73C57-2128-5912-D1E0-F259A8B7EFD6}"/>
                  </a:ext>
                </a:extLst>
              </p:cNvPr>
              <p:cNvGrpSpPr/>
              <p:nvPr/>
            </p:nvGrpSpPr>
            <p:grpSpPr>
              <a:xfrm>
                <a:off x="4288951" y="3840207"/>
                <a:ext cx="1592379" cy="1443004"/>
                <a:chOff x="4288951" y="3840207"/>
                <a:chExt cx="1592379" cy="144300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sz="1800" b="0" i="1" smtClean="0">
                                <a:solidFill>
                                  <a:schemeClr val="accent4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6F06A579-1FEF-19EA-2980-559AD0E370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9500" y="3840207"/>
                      <a:ext cx="414867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5882" b="-64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FD6093C0-65CB-51D4-5D64-7D16FD770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6263" y="4209539"/>
                  <a:ext cx="0" cy="2362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10BB3097-D0E6-3176-AFA8-835DDEE386E5}"/>
                    </a:ext>
                  </a:extLst>
                </p:cNvPr>
                <p:cNvGrpSpPr/>
                <p:nvPr/>
              </p:nvGrpSpPr>
              <p:grpSpPr>
                <a:xfrm>
                  <a:off x="4288951" y="4373317"/>
                  <a:ext cx="1592379" cy="909894"/>
                  <a:chOff x="4288951" y="4373317"/>
                  <a:chExt cx="1592379" cy="90989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0F902B9C-5786-7AEF-EBDF-68F546BFCE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65700" y="4373317"/>
                        <a:ext cx="338667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CC0A2AC4-CCAF-5C43-7254-3E0F850E98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88951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B72FA316-99DF-9A6D-3CAD-721D4C0859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36263" y="4913879"/>
                        <a:ext cx="745067" cy="36933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3" name="Straight Arrow Connector 112">
                    <a:extLst>
                      <a:ext uri="{FF2B5EF4-FFF2-40B4-BE49-F238E27FC236}">
                        <a16:creationId xmlns:a16="http://schemas.microsoft.com/office/drawing/2014/main" id="{E1B1EF22-1329-550B-4A55-E2F77430FC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763730" y="4652157"/>
                    <a:ext cx="352252" cy="36751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>
                    <a:extLst>
                      <a:ext uri="{FF2B5EF4-FFF2-40B4-BE49-F238E27FC236}">
                        <a16:creationId xmlns:a16="http://schemas.microsoft.com/office/drawing/2014/main" id="{C9EF3CEC-3147-7609-4135-B944AD3E77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57939" y="4651756"/>
                    <a:ext cx="306130" cy="36791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/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6711D4D-CAC2-C819-8E6E-C925A09CD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268" y="1934841"/>
                <a:ext cx="454099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/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9EE5C84-D634-9893-3D22-1678A3908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3" y="1934841"/>
                <a:ext cx="49487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EB70FD-0DF1-555D-999B-7F23785F6CAF}"/>
                  </a:ext>
                </a:extLst>
              </p:cNvPr>
              <p:cNvSpPr txBox="1"/>
              <p:nvPr/>
            </p:nvSpPr>
            <p:spPr>
              <a:xfrm>
                <a:off x="4897474" y="2672274"/>
                <a:ext cx="26221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strategy conforming to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winning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EB70FD-0DF1-555D-999B-7F23785F6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74" y="2672274"/>
                <a:ext cx="2622169" cy="646331"/>
              </a:xfrm>
              <a:prstGeom prst="rect">
                <a:avLst/>
              </a:prstGeom>
              <a:blipFill>
                <a:blip r:embed="rId11"/>
                <a:stretch>
                  <a:fillRect l="-1442" t="-3846" r="-3365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41193-666D-220E-018D-04E99F8CF6BF}"/>
                  </a:ext>
                </a:extLst>
              </p:cNvPr>
              <p:cNvSpPr txBox="1"/>
              <p:nvPr/>
            </p:nvSpPr>
            <p:spPr>
              <a:xfrm>
                <a:off x="8734012" y="1899178"/>
                <a:ext cx="1722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  <a:cs typeface="Times New Roman" panose="02020603050405020304" pitchFamily="18" charset="0"/>
                  </a:rPr>
                  <a:t>SAT  </a:t>
                </a:r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Skeleton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D41193-666D-220E-018D-04E99F8CF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012" y="1899178"/>
                <a:ext cx="1722844" cy="369332"/>
              </a:xfrm>
              <a:prstGeom prst="rect">
                <a:avLst/>
              </a:prstGeom>
              <a:blipFill>
                <a:blip r:embed="rId12"/>
                <a:stretch>
                  <a:fillRect l="-292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/>
              <p:nvPr/>
            </p:nvSpPr>
            <p:spPr>
              <a:xfrm>
                <a:off x="9980748" y="3519957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748" y="3519957"/>
                <a:ext cx="200696" cy="276999"/>
              </a:xfrm>
              <a:prstGeom prst="rect">
                <a:avLst/>
              </a:prstGeom>
              <a:blipFill>
                <a:blip r:embed="rId13"/>
                <a:stretch>
                  <a:fillRect l="-23529" r="-23529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0BBB1-205A-276D-963B-E769E8FB7C20}"/>
              </a:ext>
            </a:extLst>
          </p:cNvPr>
          <p:cNvCxnSpPr>
            <a:cxnSpLocks/>
          </p:cNvCxnSpPr>
          <p:nvPr/>
        </p:nvCxnSpPr>
        <p:spPr>
          <a:xfrm>
            <a:off x="10078431" y="3796956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/>
              <p:nvPr/>
            </p:nvSpPr>
            <p:spPr>
              <a:xfrm>
                <a:off x="9904106" y="4105704"/>
                <a:ext cx="372833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06" y="4105704"/>
                <a:ext cx="372833" cy="314445"/>
              </a:xfrm>
              <a:prstGeom prst="rect">
                <a:avLst/>
              </a:prstGeom>
              <a:blipFill>
                <a:blip r:embed="rId14"/>
                <a:stretch>
                  <a:fillRect l="-6667" r="-333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DB6776-16FD-DD0A-AD71-6D872C4BD3EE}"/>
              </a:ext>
            </a:extLst>
          </p:cNvPr>
          <p:cNvCxnSpPr>
            <a:cxnSpLocks/>
          </p:cNvCxnSpPr>
          <p:nvPr/>
        </p:nvCxnSpPr>
        <p:spPr>
          <a:xfrm flipH="1">
            <a:off x="9516979" y="4439274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3E7556-E1F3-AA11-8896-5A74C81F709C}"/>
              </a:ext>
            </a:extLst>
          </p:cNvPr>
          <p:cNvCxnSpPr>
            <a:cxnSpLocks/>
          </p:cNvCxnSpPr>
          <p:nvPr/>
        </p:nvCxnSpPr>
        <p:spPr>
          <a:xfrm>
            <a:off x="10090523" y="4436009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/>
              <p:nvPr/>
            </p:nvSpPr>
            <p:spPr>
              <a:xfrm>
                <a:off x="9429647" y="4926094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647" y="4926094"/>
                <a:ext cx="174663" cy="276999"/>
              </a:xfrm>
              <a:prstGeom prst="rect">
                <a:avLst/>
              </a:prstGeom>
              <a:blipFill>
                <a:blip r:embed="rId15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/>
              <p:nvPr/>
            </p:nvSpPr>
            <p:spPr>
              <a:xfrm>
                <a:off x="10547791" y="4933658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791" y="4933658"/>
                <a:ext cx="200696" cy="276999"/>
              </a:xfrm>
              <a:prstGeom prst="rect">
                <a:avLst/>
              </a:prstGeom>
              <a:blipFill>
                <a:blip r:embed="rId16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/>
              <p:nvPr/>
            </p:nvSpPr>
            <p:spPr>
              <a:xfrm>
                <a:off x="9129326" y="5156248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326" y="5156248"/>
                <a:ext cx="745067" cy="369332"/>
              </a:xfrm>
              <a:prstGeom prst="rect">
                <a:avLst/>
              </a:prstGeom>
              <a:blipFill>
                <a:blip r:embed="rId17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/>
              <p:nvPr/>
            </p:nvSpPr>
            <p:spPr>
              <a:xfrm>
                <a:off x="10228886" y="5156248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886" y="5156248"/>
                <a:ext cx="745067" cy="369332"/>
              </a:xfrm>
              <a:prstGeom prst="rect">
                <a:avLst/>
              </a:prstGeom>
              <a:blipFill>
                <a:blip r:embed="rId18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/>
              <p:nvPr/>
            </p:nvSpPr>
            <p:spPr>
              <a:xfrm>
                <a:off x="10603429" y="3435814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429" y="3435814"/>
                <a:ext cx="279400" cy="369332"/>
              </a:xfrm>
              <a:prstGeom prst="rect">
                <a:avLst/>
              </a:prstGeom>
              <a:blipFill>
                <a:blip r:embed="rId19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/>
              <p:nvPr/>
            </p:nvSpPr>
            <p:spPr>
              <a:xfrm>
                <a:off x="10967044" y="4836230"/>
                <a:ext cx="338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044" y="4836230"/>
                <a:ext cx="33866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/>
              <p:nvPr/>
            </p:nvSpPr>
            <p:spPr>
              <a:xfrm>
                <a:off x="10535695" y="4067831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695" y="4067831"/>
                <a:ext cx="414867" cy="369332"/>
              </a:xfrm>
              <a:prstGeom prst="rect">
                <a:avLst/>
              </a:prstGeom>
              <a:blipFill>
                <a:blip r:embed="rId21"/>
                <a:stretch>
                  <a:fillRect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741034-CBD5-FA60-39A6-8C0D399A9808}"/>
              </a:ext>
            </a:extLst>
          </p:cNvPr>
          <p:cNvCxnSpPr>
            <a:cxnSpLocks/>
          </p:cNvCxnSpPr>
          <p:nvPr/>
        </p:nvCxnSpPr>
        <p:spPr>
          <a:xfrm>
            <a:off x="7113181" y="3060849"/>
            <a:ext cx="1440072" cy="374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4096D-AAAD-E737-40F0-7BB589129E02}"/>
                  </a:ext>
                </a:extLst>
              </p:cNvPr>
              <p:cNvSpPr txBox="1"/>
              <p:nvPr/>
            </p:nvSpPr>
            <p:spPr>
              <a:xfrm>
                <a:off x="9332188" y="2195863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4096D-AAAD-E737-40F0-7BB589129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88" y="2195863"/>
                <a:ext cx="274114" cy="677108"/>
              </a:xfrm>
              <a:prstGeom prst="rect">
                <a:avLst/>
              </a:prstGeom>
              <a:blipFill>
                <a:blip r:embed="rId22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FAFF4-4C36-FF55-1CB9-149A581048BA}"/>
                  </a:ext>
                </a:extLst>
              </p:cNvPr>
              <p:cNvSpPr txBox="1"/>
              <p:nvPr/>
            </p:nvSpPr>
            <p:spPr>
              <a:xfrm>
                <a:off x="9332188" y="2606302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FAFF4-4C36-FF55-1CB9-149A58104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88" y="2606302"/>
                <a:ext cx="274114" cy="677108"/>
              </a:xfrm>
              <a:prstGeom prst="rect">
                <a:avLst/>
              </a:prstGeom>
              <a:blipFill>
                <a:blip r:embed="rId23"/>
                <a:stretch>
                  <a:fillRect l="-13043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7F5E13-A8DD-3161-EAC8-6A8D86C93775}"/>
              </a:ext>
            </a:extLst>
          </p:cNvPr>
          <p:cNvCxnSpPr>
            <a:cxnSpLocks/>
          </p:cNvCxnSpPr>
          <p:nvPr/>
        </p:nvCxnSpPr>
        <p:spPr>
          <a:xfrm>
            <a:off x="9469245" y="2638223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63609-FF09-3918-6E25-8F6F748E6008}"/>
                  </a:ext>
                </a:extLst>
              </p:cNvPr>
              <p:cNvSpPr txBox="1"/>
              <p:nvPr/>
            </p:nvSpPr>
            <p:spPr>
              <a:xfrm>
                <a:off x="9736730" y="2417817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63609-FF09-3918-6E25-8F6F748E6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730" y="2417817"/>
                <a:ext cx="321178" cy="276999"/>
              </a:xfrm>
              <a:prstGeom prst="rect">
                <a:avLst/>
              </a:prstGeom>
              <a:blipFill>
                <a:blip r:embed="rId24"/>
                <a:stretch>
                  <a:fillRect l="-15385" r="-1153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95559D-7BCC-37E0-8D41-A06986872098}"/>
                  </a:ext>
                </a:extLst>
              </p:cNvPr>
              <p:cNvSpPr txBox="1"/>
              <p:nvPr/>
            </p:nvSpPr>
            <p:spPr>
              <a:xfrm>
                <a:off x="9736730" y="2798539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95559D-7BCC-37E0-8D41-A06986872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730" y="2798539"/>
                <a:ext cx="306942" cy="276999"/>
              </a:xfrm>
              <a:prstGeom prst="rect">
                <a:avLst/>
              </a:prstGeom>
              <a:blipFill>
                <a:blip r:embed="rId25"/>
                <a:stretch>
                  <a:fillRect l="-15385" r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1C9F9C-AED2-000A-92D9-C2E453B38338}"/>
              </a:ext>
            </a:extLst>
          </p:cNvPr>
          <p:cNvCxnSpPr>
            <a:cxnSpLocks/>
          </p:cNvCxnSpPr>
          <p:nvPr/>
        </p:nvCxnSpPr>
        <p:spPr>
          <a:xfrm>
            <a:off x="9490865" y="3072273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0C5E4A-271C-84F7-950B-FF3B4AE7B001}"/>
                  </a:ext>
                </a:extLst>
              </p:cNvPr>
              <p:cNvSpPr txBox="1"/>
              <p:nvPr/>
            </p:nvSpPr>
            <p:spPr>
              <a:xfrm>
                <a:off x="8829989" y="3533945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0C5E4A-271C-84F7-950B-FF3B4AE7B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989" y="3533945"/>
                <a:ext cx="174663" cy="276999"/>
              </a:xfrm>
              <a:prstGeom prst="rect">
                <a:avLst/>
              </a:prstGeom>
              <a:blipFill>
                <a:blip r:embed="rId26"/>
                <a:stretch>
                  <a:fillRect l="-35714" r="-2857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52E7B0-C90E-5BAE-F374-49BA0749BE03}"/>
                  </a:ext>
                </a:extLst>
              </p:cNvPr>
              <p:cNvSpPr txBox="1"/>
              <p:nvPr/>
            </p:nvSpPr>
            <p:spPr>
              <a:xfrm>
                <a:off x="8553253" y="3798134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52E7B0-C90E-5BAE-F374-49BA0749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253" y="3798134"/>
                <a:ext cx="72813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D4851A-5059-5736-28F4-8C347FE213A0}"/>
              </a:ext>
            </a:extLst>
          </p:cNvPr>
          <p:cNvCxnSpPr>
            <a:cxnSpLocks/>
          </p:cNvCxnSpPr>
          <p:nvPr/>
        </p:nvCxnSpPr>
        <p:spPr>
          <a:xfrm flipH="1">
            <a:off x="8952886" y="3060849"/>
            <a:ext cx="497748" cy="498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5602E2-404A-B870-EE29-6F4869BE31F1}"/>
                  </a:ext>
                </a:extLst>
              </p:cNvPr>
              <p:cNvSpPr txBox="1"/>
              <p:nvPr/>
            </p:nvSpPr>
            <p:spPr>
              <a:xfrm>
                <a:off x="783604" y="1934841"/>
                <a:ext cx="10147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85602E2-404A-B870-EE29-6F4869BE3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04" y="1934841"/>
                <a:ext cx="1014778" cy="369332"/>
              </a:xfrm>
              <a:prstGeom prst="rect">
                <a:avLst/>
              </a:prstGeom>
              <a:blipFill>
                <a:blip r:embed="rId2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7485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7A50C9-D214-E1D4-972F-D365C97ECDF4}"/>
              </a:ext>
            </a:extLst>
          </p:cNvPr>
          <p:cNvSpPr txBox="1"/>
          <p:nvPr/>
        </p:nvSpPr>
        <p:spPr>
          <a:xfrm>
            <a:off x="3872635" y="2813447"/>
            <a:ext cx="4446730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a strategy</a:t>
            </a:r>
          </a:p>
        </p:txBody>
      </p:sp>
    </p:spTree>
    <p:extLst>
      <p:ext uri="{BB962C8B-B14F-4D97-AF65-F5344CB8AC3E}">
        <p14:creationId xmlns:p14="http://schemas.microsoft.com/office/powerpoint/2010/main" val="3159455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Synthesis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41193-666D-220E-018D-04E99F8CF6BF}"/>
              </a:ext>
            </a:extLst>
          </p:cNvPr>
          <p:cNvSpPr txBox="1"/>
          <p:nvPr/>
        </p:nvSpPr>
        <p:spPr>
          <a:xfrm>
            <a:off x="914149" y="1813764"/>
            <a:ext cx="230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Winning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SAT 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Skeleton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/>
              <p:nvPr/>
            </p:nvSpPr>
            <p:spPr>
              <a:xfrm>
                <a:off x="2316289" y="3345829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89" y="3345829"/>
                <a:ext cx="200696" cy="276999"/>
              </a:xfrm>
              <a:prstGeom prst="rect">
                <a:avLst/>
              </a:prstGeom>
              <a:blipFill>
                <a:blip r:embed="rId2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0BBB1-205A-276D-963B-E769E8FB7C20}"/>
              </a:ext>
            </a:extLst>
          </p:cNvPr>
          <p:cNvCxnSpPr>
            <a:cxnSpLocks/>
          </p:cNvCxnSpPr>
          <p:nvPr/>
        </p:nvCxnSpPr>
        <p:spPr>
          <a:xfrm>
            <a:off x="2413972" y="3622828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/>
              <p:nvPr/>
            </p:nvSpPr>
            <p:spPr>
              <a:xfrm>
                <a:off x="2239647" y="3931576"/>
                <a:ext cx="372833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47" y="3931576"/>
                <a:ext cx="372833" cy="314445"/>
              </a:xfrm>
              <a:prstGeom prst="rect">
                <a:avLst/>
              </a:prstGeom>
              <a:blipFill>
                <a:blip r:embed="rId3"/>
                <a:stretch>
                  <a:fillRect l="-6667" r="-333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DB6776-16FD-DD0A-AD71-6D872C4BD3EE}"/>
              </a:ext>
            </a:extLst>
          </p:cNvPr>
          <p:cNvCxnSpPr>
            <a:cxnSpLocks/>
          </p:cNvCxnSpPr>
          <p:nvPr/>
        </p:nvCxnSpPr>
        <p:spPr>
          <a:xfrm flipH="1">
            <a:off x="1852520" y="4265146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3E7556-E1F3-AA11-8896-5A74C81F709C}"/>
              </a:ext>
            </a:extLst>
          </p:cNvPr>
          <p:cNvCxnSpPr>
            <a:cxnSpLocks/>
          </p:cNvCxnSpPr>
          <p:nvPr/>
        </p:nvCxnSpPr>
        <p:spPr>
          <a:xfrm>
            <a:off x="2426064" y="4261881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/>
              <p:nvPr/>
            </p:nvSpPr>
            <p:spPr>
              <a:xfrm>
                <a:off x="1765188" y="4751966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188" y="4751966"/>
                <a:ext cx="174663" cy="276999"/>
              </a:xfrm>
              <a:prstGeom prst="rect">
                <a:avLst/>
              </a:prstGeom>
              <a:blipFill>
                <a:blip r:embed="rId4"/>
                <a:stretch>
                  <a:fillRect l="-35714" r="-2857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/>
              <p:nvPr/>
            </p:nvSpPr>
            <p:spPr>
              <a:xfrm>
                <a:off x="2883332" y="4759530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332" y="4759530"/>
                <a:ext cx="200696" cy="276999"/>
              </a:xfrm>
              <a:prstGeom prst="rect">
                <a:avLst/>
              </a:prstGeom>
              <a:blipFill>
                <a:blip r:embed="rId5"/>
                <a:stretch>
                  <a:fillRect l="-31250" r="-2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/>
              <p:nvPr/>
            </p:nvSpPr>
            <p:spPr>
              <a:xfrm>
                <a:off x="1464867" y="4982120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867" y="4982120"/>
                <a:ext cx="74506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/>
              <p:nvPr/>
            </p:nvSpPr>
            <p:spPr>
              <a:xfrm>
                <a:off x="2564427" y="4982120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427" y="4982120"/>
                <a:ext cx="74506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/>
              <p:nvPr/>
            </p:nvSpPr>
            <p:spPr>
              <a:xfrm>
                <a:off x="2938970" y="3261686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70" y="3261686"/>
                <a:ext cx="279400" cy="369332"/>
              </a:xfrm>
              <a:prstGeom prst="rect">
                <a:avLst/>
              </a:prstGeom>
              <a:blipFill>
                <a:blip r:embed="rId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/>
              <p:nvPr/>
            </p:nvSpPr>
            <p:spPr>
              <a:xfrm>
                <a:off x="3302585" y="4662102"/>
                <a:ext cx="338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585" y="4662102"/>
                <a:ext cx="3386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/>
              <p:nvPr/>
            </p:nvSpPr>
            <p:spPr>
              <a:xfrm>
                <a:off x="2871236" y="3893703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36" y="3893703"/>
                <a:ext cx="414867" cy="369332"/>
              </a:xfrm>
              <a:prstGeom prst="rect">
                <a:avLst/>
              </a:prstGeom>
              <a:blipFill>
                <a:blip r:embed="rId10"/>
                <a:stretch>
                  <a:fillRect r="-606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4096D-AAAD-E737-40F0-7BB589129E02}"/>
                  </a:ext>
                </a:extLst>
              </p:cNvPr>
              <p:cNvSpPr txBox="1"/>
              <p:nvPr/>
            </p:nvSpPr>
            <p:spPr>
              <a:xfrm>
                <a:off x="1667729" y="202173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4096D-AAAD-E737-40F0-7BB589129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29" y="2021735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7391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FAFF4-4C36-FF55-1CB9-149A581048BA}"/>
                  </a:ext>
                </a:extLst>
              </p:cNvPr>
              <p:cNvSpPr txBox="1"/>
              <p:nvPr/>
            </p:nvSpPr>
            <p:spPr>
              <a:xfrm>
                <a:off x="1667729" y="2432174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FAFF4-4C36-FF55-1CB9-149A58104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29" y="2432174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7391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7F5E13-A8DD-3161-EAC8-6A8D86C93775}"/>
              </a:ext>
            </a:extLst>
          </p:cNvPr>
          <p:cNvCxnSpPr>
            <a:cxnSpLocks/>
          </p:cNvCxnSpPr>
          <p:nvPr/>
        </p:nvCxnSpPr>
        <p:spPr>
          <a:xfrm>
            <a:off x="1804786" y="2464095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63609-FF09-3918-6E25-8F6F748E6008}"/>
                  </a:ext>
                </a:extLst>
              </p:cNvPr>
              <p:cNvSpPr txBox="1"/>
              <p:nvPr/>
            </p:nvSpPr>
            <p:spPr>
              <a:xfrm>
                <a:off x="2072271" y="2243689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63609-FF09-3918-6E25-8F6F748E6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271" y="2243689"/>
                <a:ext cx="321178" cy="276999"/>
              </a:xfrm>
              <a:prstGeom prst="rect">
                <a:avLst/>
              </a:prstGeom>
              <a:blipFill>
                <a:blip r:embed="rId12"/>
                <a:stretch>
                  <a:fillRect l="-15385" r="-769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95559D-7BCC-37E0-8D41-A06986872098}"/>
                  </a:ext>
                </a:extLst>
              </p:cNvPr>
              <p:cNvSpPr txBox="1"/>
              <p:nvPr/>
            </p:nvSpPr>
            <p:spPr>
              <a:xfrm>
                <a:off x="2072271" y="2624411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95559D-7BCC-37E0-8D41-A06986872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271" y="2624411"/>
                <a:ext cx="306942" cy="276999"/>
              </a:xfrm>
              <a:prstGeom prst="rect">
                <a:avLst/>
              </a:prstGeom>
              <a:blipFill>
                <a:blip r:embed="rId13"/>
                <a:stretch>
                  <a:fillRect l="-16000" r="-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1C9F9C-AED2-000A-92D9-C2E453B38338}"/>
              </a:ext>
            </a:extLst>
          </p:cNvPr>
          <p:cNvCxnSpPr>
            <a:cxnSpLocks/>
          </p:cNvCxnSpPr>
          <p:nvPr/>
        </p:nvCxnSpPr>
        <p:spPr>
          <a:xfrm>
            <a:off x="1826406" y="2898145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0C5E4A-271C-84F7-950B-FF3B4AE7B001}"/>
                  </a:ext>
                </a:extLst>
              </p:cNvPr>
              <p:cNvSpPr txBox="1"/>
              <p:nvPr/>
            </p:nvSpPr>
            <p:spPr>
              <a:xfrm>
                <a:off x="1165530" y="3359817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0C5E4A-271C-84F7-950B-FF3B4AE7B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30" y="3359817"/>
                <a:ext cx="174663" cy="276999"/>
              </a:xfrm>
              <a:prstGeom prst="rect">
                <a:avLst/>
              </a:prstGeom>
              <a:blipFill>
                <a:blip r:embed="rId1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52E7B0-C90E-5BAE-F374-49BA0749BE03}"/>
                  </a:ext>
                </a:extLst>
              </p:cNvPr>
              <p:cNvSpPr txBox="1"/>
              <p:nvPr/>
            </p:nvSpPr>
            <p:spPr>
              <a:xfrm>
                <a:off x="888794" y="3624006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52E7B0-C90E-5BAE-F374-49BA0749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94" y="3624006"/>
                <a:ext cx="72813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D4851A-5059-5736-28F4-8C347FE213A0}"/>
              </a:ext>
            </a:extLst>
          </p:cNvPr>
          <p:cNvCxnSpPr>
            <a:cxnSpLocks/>
          </p:cNvCxnSpPr>
          <p:nvPr/>
        </p:nvCxnSpPr>
        <p:spPr>
          <a:xfrm flipH="1">
            <a:off x="1288427" y="2886721"/>
            <a:ext cx="497748" cy="498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A8F7AE-B12B-EBF3-BC2C-8E9005950A56}"/>
                  </a:ext>
                </a:extLst>
              </p:cNvPr>
              <p:cNvSpPr txBox="1"/>
              <p:nvPr/>
            </p:nvSpPr>
            <p:spPr>
              <a:xfrm>
                <a:off x="6331688" y="2243689"/>
                <a:ext cx="568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A8F7AE-B12B-EBF3-BC2C-8E9005950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688" y="2243689"/>
                <a:ext cx="568617" cy="276999"/>
              </a:xfrm>
              <a:prstGeom prst="rect">
                <a:avLst/>
              </a:prstGeom>
              <a:blipFill>
                <a:blip r:embed="rId16"/>
                <a:stretch>
                  <a:fillRect l="-10870" r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E1436-3E46-3296-A019-60F29B026B02}"/>
                  </a:ext>
                </a:extLst>
              </p:cNvPr>
              <p:cNvSpPr txBox="1"/>
              <p:nvPr/>
            </p:nvSpPr>
            <p:spPr>
              <a:xfrm>
                <a:off x="6331687" y="2698843"/>
                <a:ext cx="568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E1436-3E46-3296-A019-60F29B02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687" y="2698843"/>
                <a:ext cx="568617" cy="276999"/>
              </a:xfrm>
              <a:prstGeom prst="rect">
                <a:avLst/>
              </a:prstGeom>
              <a:blipFill>
                <a:blip r:embed="rId17"/>
                <a:stretch>
                  <a:fillRect l="-10870" r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5C1D4-022E-99EC-7C8A-1476DBBB82B2}"/>
                  </a:ext>
                </a:extLst>
              </p:cNvPr>
              <p:cNvSpPr txBox="1"/>
              <p:nvPr/>
            </p:nvSpPr>
            <p:spPr>
              <a:xfrm>
                <a:off x="5237541" y="3290500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5C1D4-022E-99EC-7C8A-1476DBBB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41" y="3290500"/>
                <a:ext cx="1094146" cy="276999"/>
              </a:xfrm>
              <a:prstGeom prst="rect">
                <a:avLst/>
              </a:prstGeom>
              <a:blipFill>
                <a:blip r:embed="rId18"/>
                <a:stretch>
                  <a:fillRect l="-4598" t="-4545" r="-689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892A2E-E48A-780C-09D0-D8830F8AF105}"/>
                  </a:ext>
                </a:extLst>
              </p:cNvPr>
              <p:cNvSpPr txBox="1"/>
              <p:nvPr/>
            </p:nvSpPr>
            <p:spPr>
              <a:xfrm>
                <a:off x="6874453" y="3298623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892A2E-E48A-780C-09D0-D8830F8AF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3" y="3298623"/>
                <a:ext cx="1094146" cy="276999"/>
              </a:xfrm>
              <a:prstGeom prst="rect">
                <a:avLst/>
              </a:prstGeom>
              <a:blipFill>
                <a:blip r:embed="rId19"/>
                <a:stretch>
                  <a:fillRect l="-5747" r="-804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986B8-C3A9-771F-3E17-122882A0D1A6}"/>
                  </a:ext>
                </a:extLst>
              </p:cNvPr>
              <p:cNvSpPr txBox="1"/>
              <p:nvPr/>
            </p:nvSpPr>
            <p:spPr>
              <a:xfrm>
                <a:off x="6965375" y="3973830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986B8-C3A9-771F-3E17-122882A0D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375" y="3973830"/>
                <a:ext cx="1094146" cy="276999"/>
              </a:xfrm>
              <a:prstGeom prst="rect">
                <a:avLst/>
              </a:prstGeom>
              <a:blipFill>
                <a:blip r:embed="rId20"/>
                <a:stretch>
                  <a:fillRect l="-5747" r="-804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DC4D3C-68CD-99BD-E5A2-09870E700DD7}"/>
                  </a:ext>
                </a:extLst>
              </p:cNvPr>
              <p:cNvSpPr txBox="1"/>
              <p:nvPr/>
            </p:nvSpPr>
            <p:spPr>
              <a:xfrm>
                <a:off x="6055997" y="4596111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DC4D3C-68CD-99BD-E5A2-09870E700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997" y="4596111"/>
                <a:ext cx="1094146" cy="276999"/>
              </a:xfrm>
              <a:prstGeom prst="rect">
                <a:avLst/>
              </a:prstGeom>
              <a:blipFill>
                <a:blip r:embed="rId21"/>
                <a:stretch>
                  <a:fillRect l="-4545" r="-681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CE8CA9-7227-9D84-6E61-5B432DB22197}"/>
                  </a:ext>
                </a:extLst>
              </p:cNvPr>
              <p:cNvSpPr txBox="1"/>
              <p:nvPr/>
            </p:nvSpPr>
            <p:spPr>
              <a:xfrm>
                <a:off x="7848103" y="4649037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CE8CA9-7227-9D84-6E61-5B432DB22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103" y="4649037"/>
                <a:ext cx="1094146" cy="276999"/>
              </a:xfrm>
              <a:prstGeom prst="rect">
                <a:avLst/>
              </a:prstGeom>
              <a:blipFill>
                <a:blip r:embed="rId22"/>
                <a:stretch>
                  <a:fillRect l="-4545" t="-4545" r="-6818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AC3F95-8C39-CB1F-1A54-688007066B72}"/>
              </a:ext>
            </a:extLst>
          </p:cNvPr>
          <p:cNvCxnSpPr>
            <a:cxnSpLocks/>
          </p:cNvCxnSpPr>
          <p:nvPr/>
        </p:nvCxnSpPr>
        <p:spPr>
          <a:xfrm flipV="1">
            <a:off x="6615995" y="2502118"/>
            <a:ext cx="0" cy="24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EAE500-9EC0-A3C1-C92D-B8969D4180EE}"/>
              </a:ext>
            </a:extLst>
          </p:cNvPr>
          <p:cNvCxnSpPr>
            <a:cxnSpLocks/>
          </p:cNvCxnSpPr>
          <p:nvPr/>
        </p:nvCxnSpPr>
        <p:spPr>
          <a:xfrm flipV="1">
            <a:off x="5784614" y="2975842"/>
            <a:ext cx="547073" cy="309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16D936-FCB4-5F3F-B7C1-781DF44486E9}"/>
              </a:ext>
            </a:extLst>
          </p:cNvPr>
          <p:cNvCxnSpPr>
            <a:cxnSpLocks/>
          </p:cNvCxnSpPr>
          <p:nvPr/>
        </p:nvCxnSpPr>
        <p:spPr>
          <a:xfrm flipH="1" flipV="1">
            <a:off x="6878760" y="3009911"/>
            <a:ext cx="542766" cy="263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589178-65F8-C245-6A5D-2F5F03138F01}"/>
              </a:ext>
            </a:extLst>
          </p:cNvPr>
          <p:cNvCxnSpPr>
            <a:cxnSpLocks/>
          </p:cNvCxnSpPr>
          <p:nvPr/>
        </p:nvCxnSpPr>
        <p:spPr>
          <a:xfrm flipV="1">
            <a:off x="7447377" y="3644339"/>
            <a:ext cx="0" cy="24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38100F-39AB-D8CA-0D00-E3F3C5345C15}"/>
              </a:ext>
            </a:extLst>
          </p:cNvPr>
          <p:cNvCxnSpPr>
            <a:cxnSpLocks/>
          </p:cNvCxnSpPr>
          <p:nvPr/>
        </p:nvCxnSpPr>
        <p:spPr>
          <a:xfrm flipV="1">
            <a:off x="6603070" y="4299321"/>
            <a:ext cx="547073" cy="309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30AAAD-DB10-D1C4-6DC1-17AF269A5B20}"/>
              </a:ext>
            </a:extLst>
          </p:cNvPr>
          <p:cNvCxnSpPr>
            <a:cxnSpLocks/>
          </p:cNvCxnSpPr>
          <p:nvPr/>
        </p:nvCxnSpPr>
        <p:spPr>
          <a:xfrm flipH="1" flipV="1">
            <a:off x="7697216" y="4333390"/>
            <a:ext cx="542766" cy="263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4FADA22-5576-EFF4-44A3-9170CC7001DD}"/>
              </a:ext>
            </a:extLst>
          </p:cNvPr>
          <p:cNvSpPr txBox="1"/>
          <p:nvPr/>
        </p:nvSpPr>
        <p:spPr>
          <a:xfrm>
            <a:off x="8395176" y="2251814"/>
            <a:ext cx="3492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each node of skeleton with an uninterpreted relation representing when the sub-skeleton rooted at the node is losing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3514173-EBC1-1737-D8AE-58C54F867C00}"/>
              </a:ext>
            </a:extLst>
          </p:cNvPr>
          <p:cNvCxnSpPr>
            <a:cxnSpLocks/>
          </p:cNvCxnSpPr>
          <p:nvPr/>
        </p:nvCxnSpPr>
        <p:spPr>
          <a:xfrm flipH="1" flipV="1">
            <a:off x="7053365" y="2432174"/>
            <a:ext cx="1484579" cy="142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212E773-C13C-11CB-11E1-B25454F6CD7D}"/>
              </a:ext>
            </a:extLst>
          </p:cNvPr>
          <p:cNvCxnSpPr>
            <a:cxnSpLocks/>
          </p:cNvCxnSpPr>
          <p:nvPr/>
        </p:nvCxnSpPr>
        <p:spPr>
          <a:xfrm flipH="1">
            <a:off x="7968599" y="3060823"/>
            <a:ext cx="426576" cy="20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F671C19-B3C9-A846-ECF5-7FC9B4137141}"/>
              </a:ext>
            </a:extLst>
          </p:cNvPr>
          <p:cNvCxnSpPr>
            <a:cxnSpLocks/>
          </p:cNvCxnSpPr>
          <p:nvPr/>
        </p:nvCxnSpPr>
        <p:spPr>
          <a:xfrm flipH="1">
            <a:off x="8679484" y="3452143"/>
            <a:ext cx="236913" cy="1102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4B95C2-7755-D561-70D0-934E22EF97DA}"/>
                  </a:ext>
                </a:extLst>
              </p:cNvPr>
              <p:cNvSpPr txBox="1"/>
              <p:nvPr/>
            </p:nvSpPr>
            <p:spPr>
              <a:xfrm>
                <a:off x="6432854" y="3198807"/>
                <a:ext cx="3254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4B95C2-7755-D561-70D0-934E22EF9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54" y="3198807"/>
                <a:ext cx="325410" cy="492443"/>
              </a:xfrm>
              <a:prstGeom prst="rect">
                <a:avLst/>
              </a:prstGeom>
              <a:blipFill>
                <a:blip r:embed="rId23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38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17" grpId="0"/>
      <p:bldP spid="24" grpId="0"/>
      <p:bldP spid="26" grpId="0"/>
      <p:bldP spid="56" grpId="0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Synthesis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41193-666D-220E-018D-04E99F8CF6BF}"/>
              </a:ext>
            </a:extLst>
          </p:cNvPr>
          <p:cNvSpPr txBox="1"/>
          <p:nvPr/>
        </p:nvSpPr>
        <p:spPr>
          <a:xfrm>
            <a:off x="914149" y="1813764"/>
            <a:ext cx="230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Winning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SAT 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Skeleton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/>
              <p:nvPr/>
            </p:nvSpPr>
            <p:spPr>
              <a:xfrm>
                <a:off x="2316289" y="3345829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89" y="3345829"/>
                <a:ext cx="200696" cy="276999"/>
              </a:xfrm>
              <a:prstGeom prst="rect">
                <a:avLst/>
              </a:prstGeom>
              <a:blipFill>
                <a:blip r:embed="rId2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0BBB1-205A-276D-963B-E769E8FB7C20}"/>
              </a:ext>
            </a:extLst>
          </p:cNvPr>
          <p:cNvCxnSpPr>
            <a:cxnSpLocks/>
          </p:cNvCxnSpPr>
          <p:nvPr/>
        </p:nvCxnSpPr>
        <p:spPr>
          <a:xfrm>
            <a:off x="2413972" y="3622828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/>
              <p:nvPr/>
            </p:nvSpPr>
            <p:spPr>
              <a:xfrm>
                <a:off x="2239647" y="3931576"/>
                <a:ext cx="372833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47" y="3931576"/>
                <a:ext cx="372833" cy="314445"/>
              </a:xfrm>
              <a:prstGeom prst="rect">
                <a:avLst/>
              </a:prstGeom>
              <a:blipFill>
                <a:blip r:embed="rId3"/>
                <a:stretch>
                  <a:fillRect l="-6667" r="-333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DB6776-16FD-DD0A-AD71-6D872C4BD3EE}"/>
              </a:ext>
            </a:extLst>
          </p:cNvPr>
          <p:cNvCxnSpPr>
            <a:cxnSpLocks/>
          </p:cNvCxnSpPr>
          <p:nvPr/>
        </p:nvCxnSpPr>
        <p:spPr>
          <a:xfrm flipH="1">
            <a:off x="1852520" y="4265146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3E7556-E1F3-AA11-8896-5A74C81F709C}"/>
              </a:ext>
            </a:extLst>
          </p:cNvPr>
          <p:cNvCxnSpPr>
            <a:cxnSpLocks/>
          </p:cNvCxnSpPr>
          <p:nvPr/>
        </p:nvCxnSpPr>
        <p:spPr>
          <a:xfrm>
            <a:off x="2426064" y="4261881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/>
              <p:nvPr/>
            </p:nvSpPr>
            <p:spPr>
              <a:xfrm>
                <a:off x="1765188" y="4751966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188" y="4751966"/>
                <a:ext cx="174663" cy="276999"/>
              </a:xfrm>
              <a:prstGeom prst="rect">
                <a:avLst/>
              </a:prstGeom>
              <a:blipFill>
                <a:blip r:embed="rId4"/>
                <a:stretch>
                  <a:fillRect l="-35714" r="-2857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/>
              <p:nvPr/>
            </p:nvSpPr>
            <p:spPr>
              <a:xfrm>
                <a:off x="2883332" y="4759530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332" y="4759530"/>
                <a:ext cx="200696" cy="276999"/>
              </a:xfrm>
              <a:prstGeom prst="rect">
                <a:avLst/>
              </a:prstGeom>
              <a:blipFill>
                <a:blip r:embed="rId5"/>
                <a:stretch>
                  <a:fillRect l="-31250" r="-2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/>
              <p:nvPr/>
            </p:nvSpPr>
            <p:spPr>
              <a:xfrm>
                <a:off x="1464867" y="4982120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867" y="4982120"/>
                <a:ext cx="74506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/>
              <p:nvPr/>
            </p:nvSpPr>
            <p:spPr>
              <a:xfrm>
                <a:off x="2564427" y="4982120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427" y="4982120"/>
                <a:ext cx="74506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/>
              <p:nvPr/>
            </p:nvSpPr>
            <p:spPr>
              <a:xfrm>
                <a:off x="2938970" y="3261686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70" y="3261686"/>
                <a:ext cx="279400" cy="369332"/>
              </a:xfrm>
              <a:prstGeom prst="rect">
                <a:avLst/>
              </a:prstGeom>
              <a:blipFill>
                <a:blip r:embed="rId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/>
              <p:nvPr/>
            </p:nvSpPr>
            <p:spPr>
              <a:xfrm>
                <a:off x="3302585" y="4662102"/>
                <a:ext cx="338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585" y="4662102"/>
                <a:ext cx="3386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/>
              <p:nvPr/>
            </p:nvSpPr>
            <p:spPr>
              <a:xfrm>
                <a:off x="2871236" y="3893703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36" y="3893703"/>
                <a:ext cx="414867" cy="369332"/>
              </a:xfrm>
              <a:prstGeom prst="rect">
                <a:avLst/>
              </a:prstGeom>
              <a:blipFill>
                <a:blip r:embed="rId10"/>
                <a:stretch>
                  <a:fillRect r="-606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4096D-AAAD-E737-40F0-7BB589129E02}"/>
                  </a:ext>
                </a:extLst>
              </p:cNvPr>
              <p:cNvSpPr txBox="1"/>
              <p:nvPr/>
            </p:nvSpPr>
            <p:spPr>
              <a:xfrm>
                <a:off x="1667729" y="202173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4096D-AAAD-E737-40F0-7BB589129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29" y="2021735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7391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FAFF4-4C36-FF55-1CB9-149A581048BA}"/>
                  </a:ext>
                </a:extLst>
              </p:cNvPr>
              <p:cNvSpPr txBox="1"/>
              <p:nvPr/>
            </p:nvSpPr>
            <p:spPr>
              <a:xfrm>
                <a:off x="1667729" y="2432174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FAFF4-4C36-FF55-1CB9-149A58104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29" y="2432174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7391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7F5E13-A8DD-3161-EAC8-6A8D86C93775}"/>
              </a:ext>
            </a:extLst>
          </p:cNvPr>
          <p:cNvCxnSpPr>
            <a:cxnSpLocks/>
          </p:cNvCxnSpPr>
          <p:nvPr/>
        </p:nvCxnSpPr>
        <p:spPr>
          <a:xfrm>
            <a:off x="1804786" y="2464095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63609-FF09-3918-6E25-8F6F748E6008}"/>
                  </a:ext>
                </a:extLst>
              </p:cNvPr>
              <p:cNvSpPr txBox="1"/>
              <p:nvPr/>
            </p:nvSpPr>
            <p:spPr>
              <a:xfrm>
                <a:off x="2072271" y="2243689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63609-FF09-3918-6E25-8F6F748E6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271" y="2243689"/>
                <a:ext cx="321178" cy="276999"/>
              </a:xfrm>
              <a:prstGeom prst="rect">
                <a:avLst/>
              </a:prstGeom>
              <a:blipFill>
                <a:blip r:embed="rId12"/>
                <a:stretch>
                  <a:fillRect l="-15385" r="-769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95559D-7BCC-37E0-8D41-A06986872098}"/>
                  </a:ext>
                </a:extLst>
              </p:cNvPr>
              <p:cNvSpPr txBox="1"/>
              <p:nvPr/>
            </p:nvSpPr>
            <p:spPr>
              <a:xfrm>
                <a:off x="2072271" y="2624411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95559D-7BCC-37E0-8D41-A06986872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271" y="2624411"/>
                <a:ext cx="306942" cy="276999"/>
              </a:xfrm>
              <a:prstGeom prst="rect">
                <a:avLst/>
              </a:prstGeom>
              <a:blipFill>
                <a:blip r:embed="rId13"/>
                <a:stretch>
                  <a:fillRect l="-16000" r="-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1C9F9C-AED2-000A-92D9-C2E453B38338}"/>
              </a:ext>
            </a:extLst>
          </p:cNvPr>
          <p:cNvCxnSpPr>
            <a:cxnSpLocks/>
          </p:cNvCxnSpPr>
          <p:nvPr/>
        </p:nvCxnSpPr>
        <p:spPr>
          <a:xfrm>
            <a:off x="1826406" y="2898145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0C5E4A-271C-84F7-950B-FF3B4AE7B001}"/>
                  </a:ext>
                </a:extLst>
              </p:cNvPr>
              <p:cNvSpPr txBox="1"/>
              <p:nvPr/>
            </p:nvSpPr>
            <p:spPr>
              <a:xfrm>
                <a:off x="1165530" y="3359817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0C5E4A-271C-84F7-950B-FF3B4AE7B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30" y="3359817"/>
                <a:ext cx="174663" cy="276999"/>
              </a:xfrm>
              <a:prstGeom prst="rect">
                <a:avLst/>
              </a:prstGeom>
              <a:blipFill>
                <a:blip r:embed="rId1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52E7B0-C90E-5BAE-F374-49BA0749BE03}"/>
                  </a:ext>
                </a:extLst>
              </p:cNvPr>
              <p:cNvSpPr txBox="1"/>
              <p:nvPr/>
            </p:nvSpPr>
            <p:spPr>
              <a:xfrm>
                <a:off x="888794" y="3624006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52E7B0-C90E-5BAE-F374-49BA0749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94" y="3624006"/>
                <a:ext cx="72813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D4851A-5059-5736-28F4-8C347FE213A0}"/>
              </a:ext>
            </a:extLst>
          </p:cNvPr>
          <p:cNvCxnSpPr>
            <a:cxnSpLocks/>
          </p:cNvCxnSpPr>
          <p:nvPr/>
        </p:nvCxnSpPr>
        <p:spPr>
          <a:xfrm flipH="1">
            <a:off x="1288427" y="2886721"/>
            <a:ext cx="497748" cy="498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A8F7AE-B12B-EBF3-BC2C-8E9005950A56}"/>
                  </a:ext>
                </a:extLst>
              </p:cNvPr>
              <p:cNvSpPr txBox="1"/>
              <p:nvPr/>
            </p:nvSpPr>
            <p:spPr>
              <a:xfrm>
                <a:off x="6331688" y="2243689"/>
                <a:ext cx="568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A8F7AE-B12B-EBF3-BC2C-8E9005950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688" y="2243689"/>
                <a:ext cx="568617" cy="276999"/>
              </a:xfrm>
              <a:prstGeom prst="rect">
                <a:avLst/>
              </a:prstGeom>
              <a:blipFill>
                <a:blip r:embed="rId16"/>
                <a:stretch>
                  <a:fillRect l="-10870" r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E1436-3E46-3296-A019-60F29B026B02}"/>
                  </a:ext>
                </a:extLst>
              </p:cNvPr>
              <p:cNvSpPr txBox="1"/>
              <p:nvPr/>
            </p:nvSpPr>
            <p:spPr>
              <a:xfrm>
                <a:off x="6331687" y="2698843"/>
                <a:ext cx="568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E1436-3E46-3296-A019-60F29B02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687" y="2698843"/>
                <a:ext cx="568617" cy="276999"/>
              </a:xfrm>
              <a:prstGeom prst="rect">
                <a:avLst/>
              </a:prstGeom>
              <a:blipFill>
                <a:blip r:embed="rId17"/>
                <a:stretch>
                  <a:fillRect l="-10870" r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5C1D4-022E-99EC-7C8A-1476DBBB82B2}"/>
                  </a:ext>
                </a:extLst>
              </p:cNvPr>
              <p:cNvSpPr txBox="1"/>
              <p:nvPr/>
            </p:nvSpPr>
            <p:spPr>
              <a:xfrm>
                <a:off x="5237541" y="3290500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5C1D4-022E-99EC-7C8A-1476DBBB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41" y="3290500"/>
                <a:ext cx="1094146" cy="276999"/>
              </a:xfrm>
              <a:prstGeom prst="rect">
                <a:avLst/>
              </a:prstGeom>
              <a:blipFill>
                <a:blip r:embed="rId18"/>
                <a:stretch>
                  <a:fillRect l="-4598" t="-4545" r="-689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892A2E-E48A-780C-09D0-D8830F8AF105}"/>
                  </a:ext>
                </a:extLst>
              </p:cNvPr>
              <p:cNvSpPr txBox="1"/>
              <p:nvPr/>
            </p:nvSpPr>
            <p:spPr>
              <a:xfrm>
                <a:off x="6874453" y="3298623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892A2E-E48A-780C-09D0-D8830F8AF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3" y="3298623"/>
                <a:ext cx="1094146" cy="276999"/>
              </a:xfrm>
              <a:prstGeom prst="rect">
                <a:avLst/>
              </a:prstGeom>
              <a:blipFill>
                <a:blip r:embed="rId19"/>
                <a:stretch>
                  <a:fillRect l="-5747" r="-804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986B8-C3A9-771F-3E17-122882A0D1A6}"/>
                  </a:ext>
                </a:extLst>
              </p:cNvPr>
              <p:cNvSpPr txBox="1"/>
              <p:nvPr/>
            </p:nvSpPr>
            <p:spPr>
              <a:xfrm>
                <a:off x="6965375" y="3973830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986B8-C3A9-771F-3E17-122882A0D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375" y="3973830"/>
                <a:ext cx="1094146" cy="276999"/>
              </a:xfrm>
              <a:prstGeom prst="rect">
                <a:avLst/>
              </a:prstGeom>
              <a:blipFill>
                <a:blip r:embed="rId20"/>
                <a:stretch>
                  <a:fillRect l="-5747" r="-804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DC4D3C-68CD-99BD-E5A2-09870E700DD7}"/>
                  </a:ext>
                </a:extLst>
              </p:cNvPr>
              <p:cNvSpPr txBox="1"/>
              <p:nvPr/>
            </p:nvSpPr>
            <p:spPr>
              <a:xfrm>
                <a:off x="6055997" y="4596111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DC4D3C-68CD-99BD-E5A2-09870E700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997" y="4596111"/>
                <a:ext cx="1094146" cy="276999"/>
              </a:xfrm>
              <a:prstGeom prst="rect">
                <a:avLst/>
              </a:prstGeom>
              <a:blipFill>
                <a:blip r:embed="rId21"/>
                <a:stretch>
                  <a:fillRect l="-4545" r="-681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CE8CA9-7227-9D84-6E61-5B432DB22197}"/>
                  </a:ext>
                </a:extLst>
              </p:cNvPr>
              <p:cNvSpPr txBox="1"/>
              <p:nvPr/>
            </p:nvSpPr>
            <p:spPr>
              <a:xfrm>
                <a:off x="7848103" y="4649037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CE8CA9-7227-9D84-6E61-5B432DB22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103" y="4649037"/>
                <a:ext cx="1094146" cy="276999"/>
              </a:xfrm>
              <a:prstGeom prst="rect">
                <a:avLst/>
              </a:prstGeom>
              <a:blipFill>
                <a:blip r:embed="rId22"/>
                <a:stretch>
                  <a:fillRect l="-4545" t="-4545" r="-6818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AC3F95-8C39-CB1F-1A54-688007066B72}"/>
              </a:ext>
            </a:extLst>
          </p:cNvPr>
          <p:cNvCxnSpPr>
            <a:cxnSpLocks/>
          </p:cNvCxnSpPr>
          <p:nvPr/>
        </p:nvCxnSpPr>
        <p:spPr>
          <a:xfrm flipV="1">
            <a:off x="6615995" y="2502118"/>
            <a:ext cx="0" cy="24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EAE500-9EC0-A3C1-C92D-B8969D4180EE}"/>
              </a:ext>
            </a:extLst>
          </p:cNvPr>
          <p:cNvCxnSpPr>
            <a:cxnSpLocks/>
          </p:cNvCxnSpPr>
          <p:nvPr/>
        </p:nvCxnSpPr>
        <p:spPr>
          <a:xfrm flipV="1">
            <a:off x="5784614" y="2975842"/>
            <a:ext cx="547073" cy="309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16D936-FCB4-5F3F-B7C1-781DF44486E9}"/>
              </a:ext>
            </a:extLst>
          </p:cNvPr>
          <p:cNvCxnSpPr>
            <a:cxnSpLocks/>
          </p:cNvCxnSpPr>
          <p:nvPr/>
        </p:nvCxnSpPr>
        <p:spPr>
          <a:xfrm flipH="1" flipV="1">
            <a:off x="6878760" y="3009911"/>
            <a:ext cx="542766" cy="263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589178-65F8-C245-6A5D-2F5F03138F01}"/>
              </a:ext>
            </a:extLst>
          </p:cNvPr>
          <p:cNvCxnSpPr>
            <a:cxnSpLocks/>
          </p:cNvCxnSpPr>
          <p:nvPr/>
        </p:nvCxnSpPr>
        <p:spPr>
          <a:xfrm flipV="1">
            <a:off x="7447377" y="3644339"/>
            <a:ext cx="0" cy="24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38100F-39AB-D8CA-0D00-E3F3C5345C15}"/>
              </a:ext>
            </a:extLst>
          </p:cNvPr>
          <p:cNvCxnSpPr>
            <a:cxnSpLocks/>
          </p:cNvCxnSpPr>
          <p:nvPr/>
        </p:nvCxnSpPr>
        <p:spPr>
          <a:xfrm flipV="1">
            <a:off x="6603070" y="4299321"/>
            <a:ext cx="547073" cy="309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30AAAD-DB10-D1C4-6DC1-17AF269A5B20}"/>
              </a:ext>
            </a:extLst>
          </p:cNvPr>
          <p:cNvCxnSpPr>
            <a:cxnSpLocks/>
          </p:cNvCxnSpPr>
          <p:nvPr/>
        </p:nvCxnSpPr>
        <p:spPr>
          <a:xfrm flipH="1" flipV="1">
            <a:off x="7697216" y="4333390"/>
            <a:ext cx="542766" cy="263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3D355C-E3CC-0DA3-7770-BDD21DDDA092}"/>
              </a:ext>
            </a:extLst>
          </p:cNvPr>
          <p:cNvCxnSpPr>
            <a:cxnSpLocks/>
          </p:cNvCxnSpPr>
          <p:nvPr/>
        </p:nvCxnSpPr>
        <p:spPr>
          <a:xfrm flipV="1">
            <a:off x="5705139" y="3622828"/>
            <a:ext cx="0" cy="24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B81124-D678-D675-8965-C8EDD4F3E6E3}"/>
              </a:ext>
            </a:extLst>
          </p:cNvPr>
          <p:cNvCxnSpPr>
            <a:cxnSpLocks/>
          </p:cNvCxnSpPr>
          <p:nvPr/>
        </p:nvCxnSpPr>
        <p:spPr>
          <a:xfrm flipV="1">
            <a:off x="6587893" y="4926036"/>
            <a:ext cx="0" cy="24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7F7539-B85D-255D-46B4-675092907F17}"/>
              </a:ext>
            </a:extLst>
          </p:cNvPr>
          <p:cNvCxnSpPr>
            <a:cxnSpLocks/>
          </p:cNvCxnSpPr>
          <p:nvPr/>
        </p:nvCxnSpPr>
        <p:spPr>
          <a:xfrm flipV="1">
            <a:off x="8395176" y="4982120"/>
            <a:ext cx="0" cy="24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E4117C2-DE09-4036-7DF1-B3796360E265}"/>
                  </a:ext>
                </a:extLst>
              </p:cNvPr>
              <p:cNvSpPr txBox="1"/>
              <p:nvPr/>
            </p:nvSpPr>
            <p:spPr>
              <a:xfrm>
                <a:off x="5296199" y="3892549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E4117C2-DE09-4036-7DF1-B3796360E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99" y="3892549"/>
                <a:ext cx="72813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DBE9058-723C-374F-E635-B40388215849}"/>
              </a:ext>
            </a:extLst>
          </p:cNvPr>
          <p:cNvSpPr txBox="1"/>
          <p:nvPr/>
        </p:nvSpPr>
        <p:spPr>
          <a:xfrm>
            <a:off x="5201507" y="5973916"/>
            <a:ext cx="3397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each atomic skeleton with the dual of its atom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EBE310-6500-2197-4ACA-1F234C96B329}"/>
              </a:ext>
            </a:extLst>
          </p:cNvPr>
          <p:cNvCxnSpPr>
            <a:cxnSpLocks/>
          </p:cNvCxnSpPr>
          <p:nvPr/>
        </p:nvCxnSpPr>
        <p:spPr>
          <a:xfrm flipV="1">
            <a:off x="7447377" y="5600816"/>
            <a:ext cx="551500" cy="381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54DDA0-A043-C981-69D1-5B6C5CED0AE4}"/>
              </a:ext>
            </a:extLst>
          </p:cNvPr>
          <p:cNvCxnSpPr>
            <a:cxnSpLocks/>
          </p:cNvCxnSpPr>
          <p:nvPr/>
        </p:nvCxnSpPr>
        <p:spPr>
          <a:xfrm flipV="1">
            <a:off x="6587893" y="5617398"/>
            <a:ext cx="0" cy="411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A592A8-DAB1-6D4D-214A-B37E1E4CCFE1}"/>
              </a:ext>
            </a:extLst>
          </p:cNvPr>
          <p:cNvCxnSpPr>
            <a:cxnSpLocks/>
          </p:cNvCxnSpPr>
          <p:nvPr/>
        </p:nvCxnSpPr>
        <p:spPr>
          <a:xfrm flipH="1" flipV="1">
            <a:off x="5705139" y="4333390"/>
            <a:ext cx="486455" cy="1706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A3CB8E0-0E60-D0B8-2C5C-F9287C1CD72E}"/>
                  </a:ext>
                </a:extLst>
              </p:cNvPr>
              <p:cNvSpPr txBox="1"/>
              <p:nvPr/>
            </p:nvSpPr>
            <p:spPr>
              <a:xfrm>
                <a:off x="6053730" y="5191382"/>
                <a:ext cx="958537" cy="406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A3CB8E0-0E60-D0B8-2C5C-F9287C1CD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730" y="5191382"/>
                <a:ext cx="958537" cy="406778"/>
              </a:xfrm>
              <a:prstGeom prst="rect">
                <a:avLst/>
              </a:prstGeom>
              <a:blipFill>
                <a:blip r:embed="rId2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BF22F90-AC40-6CBA-08F4-16A08F897811}"/>
                  </a:ext>
                </a:extLst>
              </p:cNvPr>
              <p:cNvSpPr txBox="1"/>
              <p:nvPr/>
            </p:nvSpPr>
            <p:spPr>
              <a:xfrm>
                <a:off x="7848103" y="5231484"/>
                <a:ext cx="1049935" cy="406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BF22F90-AC40-6CBA-08F4-16A08F897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103" y="5231484"/>
                <a:ext cx="1049935" cy="40677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BC7549-6A34-690E-D874-EF6F33A4D6E4}"/>
                  </a:ext>
                </a:extLst>
              </p:cNvPr>
              <p:cNvSpPr txBox="1"/>
              <p:nvPr/>
            </p:nvSpPr>
            <p:spPr>
              <a:xfrm>
                <a:off x="6432854" y="3198807"/>
                <a:ext cx="3254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BC7549-6A34-690E-D874-EF6F33A4D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54" y="3198807"/>
                <a:ext cx="325410" cy="492443"/>
              </a:xfrm>
              <a:prstGeom prst="rect">
                <a:avLst/>
              </a:prstGeom>
              <a:blipFill>
                <a:blip r:embed="rId23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53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Synthesis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41193-666D-220E-018D-04E99F8CF6BF}"/>
              </a:ext>
            </a:extLst>
          </p:cNvPr>
          <p:cNvSpPr txBox="1"/>
          <p:nvPr/>
        </p:nvSpPr>
        <p:spPr>
          <a:xfrm>
            <a:off x="914149" y="1813764"/>
            <a:ext cx="230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Winning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SAT 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Skeleton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/>
              <p:nvPr/>
            </p:nvSpPr>
            <p:spPr>
              <a:xfrm>
                <a:off x="2316289" y="3345829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89" y="3345829"/>
                <a:ext cx="200696" cy="276999"/>
              </a:xfrm>
              <a:prstGeom prst="rect">
                <a:avLst/>
              </a:prstGeom>
              <a:blipFill>
                <a:blip r:embed="rId2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0BBB1-205A-276D-963B-E769E8FB7C20}"/>
              </a:ext>
            </a:extLst>
          </p:cNvPr>
          <p:cNvCxnSpPr>
            <a:cxnSpLocks/>
          </p:cNvCxnSpPr>
          <p:nvPr/>
        </p:nvCxnSpPr>
        <p:spPr>
          <a:xfrm>
            <a:off x="2413972" y="3622828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/>
              <p:nvPr/>
            </p:nvSpPr>
            <p:spPr>
              <a:xfrm>
                <a:off x="2239647" y="3931576"/>
                <a:ext cx="372833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47" y="3931576"/>
                <a:ext cx="372833" cy="314445"/>
              </a:xfrm>
              <a:prstGeom prst="rect">
                <a:avLst/>
              </a:prstGeom>
              <a:blipFill>
                <a:blip r:embed="rId3"/>
                <a:stretch>
                  <a:fillRect l="-6667" r="-333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DB6776-16FD-DD0A-AD71-6D872C4BD3EE}"/>
              </a:ext>
            </a:extLst>
          </p:cNvPr>
          <p:cNvCxnSpPr>
            <a:cxnSpLocks/>
          </p:cNvCxnSpPr>
          <p:nvPr/>
        </p:nvCxnSpPr>
        <p:spPr>
          <a:xfrm flipH="1">
            <a:off x="1852520" y="4265146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3E7556-E1F3-AA11-8896-5A74C81F709C}"/>
              </a:ext>
            </a:extLst>
          </p:cNvPr>
          <p:cNvCxnSpPr>
            <a:cxnSpLocks/>
          </p:cNvCxnSpPr>
          <p:nvPr/>
        </p:nvCxnSpPr>
        <p:spPr>
          <a:xfrm>
            <a:off x="2426064" y="4261881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/>
              <p:nvPr/>
            </p:nvSpPr>
            <p:spPr>
              <a:xfrm>
                <a:off x="1765188" y="4751966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188" y="4751966"/>
                <a:ext cx="174663" cy="276999"/>
              </a:xfrm>
              <a:prstGeom prst="rect">
                <a:avLst/>
              </a:prstGeom>
              <a:blipFill>
                <a:blip r:embed="rId4"/>
                <a:stretch>
                  <a:fillRect l="-35714" r="-2857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/>
              <p:nvPr/>
            </p:nvSpPr>
            <p:spPr>
              <a:xfrm>
                <a:off x="2883332" y="4759530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332" y="4759530"/>
                <a:ext cx="200696" cy="276999"/>
              </a:xfrm>
              <a:prstGeom prst="rect">
                <a:avLst/>
              </a:prstGeom>
              <a:blipFill>
                <a:blip r:embed="rId5"/>
                <a:stretch>
                  <a:fillRect l="-31250" r="-2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/>
              <p:nvPr/>
            </p:nvSpPr>
            <p:spPr>
              <a:xfrm>
                <a:off x="1464867" y="4982120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867" y="4982120"/>
                <a:ext cx="74506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/>
              <p:nvPr/>
            </p:nvSpPr>
            <p:spPr>
              <a:xfrm>
                <a:off x="2564427" y="4982120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427" y="4982120"/>
                <a:ext cx="74506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/>
              <p:nvPr/>
            </p:nvSpPr>
            <p:spPr>
              <a:xfrm>
                <a:off x="2938970" y="3261686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70" y="3261686"/>
                <a:ext cx="279400" cy="369332"/>
              </a:xfrm>
              <a:prstGeom prst="rect">
                <a:avLst/>
              </a:prstGeom>
              <a:blipFill>
                <a:blip r:embed="rId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/>
              <p:nvPr/>
            </p:nvSpPr>
            <p:spPr>
              <a:xfrm>
                <a:off x="3302585" y="4662102"/>
                <a:ext cx="338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585" y="4662102"/>
                <a:ext cx="3386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/>
              <p:nvPr/>
            </p:nvSpPr>
            <p:spPr>
              <a:xfrm>
                <a:off x="2871236" y="3893703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36" y="3893703"/>
                <a:ext cx="414867" cy="369332"/>
              </a:xfrm>
              <a:prstGeom prst="rect">
                <a:avLst/>
              </a:prstGeom>
              <a:blipFill>
                <a:blip r:embed="rId10"/>
                <a:stretch>
                  <a:fillRect r="-606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4096D-AAAD-E737-40F0-7BB589129E02}"/>
                  </a:ext>
                </a:extLst>
              </p:cNvPr>
              <p:cNvSpPr txBox="1"/>
              <p:nvPr/>
            </p:nvSpPr>
            <p:spPr>
              <a:xfrm>
                <a:off x="1667729" y="202173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4096D-AAAD-E737-40F0-7BB589129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29" y="2021735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7391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FAFF4-4C36-FF55-1CB9-149A581048BA}"/>
                  </a:ext>
                </a:extLst>
              </p:cNvPr>
              <p:cNvSpPr txBox="1"/>
              <p:nvPr/>
            </p:nvSpPr>
            <p:spPr>
              <a:xfrm>
                <a:off x="1667729" y="2432174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FAFF4-4C36-FF55-1CB9-149A58104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29" y="2432174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7391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7F5E13-A8DD-3161-EAC8-6A8D86C93775}"/>
              </a:ext>
            </a:extLst>
          </p:cNvPr>
          <p:cNvCxnSpPr>
            <a:cxnSpLocks/>
          </p:cNvCxnSpPr>
          <p:nvPr/>
        </p:nvCxnSpPr>
        <p:spPr>
          <a:xfrm>
            <a:off x="1804786" y="2464095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63609-FF09-3918-6E25-8F6F748E6008}"/>
                  </a:ext>
                </a:extLst>
              </p:cNvPr>
              <p:cNvSpPr txBox="1"/>
              <p:nvPr/>
            </p:nvSpPr>
            <p:spPr>
              <a:xfrm>
                <a:off x="2072271" y="2243689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63609-FF09-3918-6E25-8F6F748E6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271" y="2243689"/>
                <a:ext cx="321178" cy="276999"/>
              </a:xfrm>
              <a:prstGeom prst="rect">
                <a:avLst/>
              </a:prstGeom>
              <a:blipFill>
                <a:blip r:embed="rId12"/>
                <a:stretch>
                  <a:fillRect l="-15385" r="-769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95559D-7BCC-37E0-8D41-A06986872098}"/>
                  </a:ext>
                </a:extLst>
              </p:cNvPr>
              <p:cNvSpPr txBox="1"/>
              <p:nvPr/>
            </p:nvSpPr>
            <p:spPr>
              <a:xfrm>
                <a:off x="2072271" y="2624411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95559D-7BCC-37E0-8D41-A06986872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271" y="2624411"/>
                <a:ext cx="306942" cy="276999"/>
              </a:xfrm>
              <a:prstGeom prst="rect">
                <a:avLst/>
              </a:prstGeom>
              <a:blipFill>
                <a:blip r:embed="rId13"/>
                <a:stretch>
                  <a:fillRect l="-16000" r="-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1C9F9C-AED2-000A-92D9-C2E453B38338}"/>
              </a:ext>
            </a:extLst>
          </p:cNvPr>
          <p:cNvCxnSpPr>
            <a:cxnSpLocks/>
          </p:cNvCxnSpPr>
          <p:nvPr/>
        </p:nvCxnSpPr>
        <p:spPr>
          <a:xfrm>
            <a:off x="1826406" y="2898145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0C5E4A-271C-84F7-950B-FF3B4AE7B001}"/>
                  </a:ext>
                </a:extLst>
              </p:cNvPr>
              <p:cNvSpPr txBox="1"/>
              <p:nvPr/>
            </p:nvSpPr>
            <p:spPr>
              <a:xfrm>
                <a:off x="1165530" y="3359817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0C5E4A-271C-84F7-950B-FF3B4AE7B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30" y="3359817"/>
                <a:ext cx="174663" cy="276999"/>
              </a:xfrm>
              <a:prstGeom prst="rect">
                <a:avLst/>
              </a:prstGeom>
              <a:blipFill>
                <a:blip r:embed="rId1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52E7B0-C90E-5BAE-F374-49BA0749BE03}"/>
                  </a:ext>
                </a:extLst>
              </p:cNvPr>
              <p:cNvSpPr txBox="1"/>
              <p:nvPr/>
            </p:nvSpPr>
            <p:spPr>
              <a:xfrm>
                <a:off x="888794" y="3624006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52E7B0-C90E-5BAE-F374-49BA0749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94" y="3624006"/>
                <a:ext cx="72813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D4851A-5059-5736-28F4-8C347FE213A0}"/>
              </a:ext>
            </a:extLst>
          </p:cNvPr>
          <p:cNvCxnSpPr>
            <a:cxnSpLocks/>
          </p:cNvCxnSpPr>
          <p:nvPr/>
        </p:nvCxnSpPr>
        <p:spPr>
          <a:xfrm flipH="1">
            <a:off x="1288427" y="2886721"/>
            <a:ext cx="497748" cy="498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A8F7AE-B12B-EBF3-BC2C-8E9005950A56}"/>
                  </a:ext>
                </a:extLst>
              </p:cNvPr>
              <p:cNvSpPr txBox="1"/>
              <p:nvPr/>
            </p:nvSpPr>
            <p:spPr>
              <a:xfrm>
                <a:off x="6331688" y="2243689"/>
                <a:ext cx="568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A8F7AE-B12B-EBF3-BC2C-8E9005950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688" y="2243689"/>
                <a:ext cx="568617" cy="276999"/>
              </a:xfrm>
              <a:prstGeom prst="rect">
                <a:avLst/>
              </a:prstGeom>
              <a:blipFill>
                <a:blip r:embed="rId16"/>
                <a:stretch>
                  <a:fillRect l="-10870" r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E1436-3E46-3296-A019-60F29B026B02}"/>
                  </a:ext>
                </a:extLst>
              </p:cNvPr>
              <p:cNvSpPr txBox="1"/>
              <p:nvPr/>
            </p:nvSpPr>
            <p:spPr>
              <a:xfrm>
                <a:off x="6331687" y="2698843"/>
                <a:ext cx="568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E1436-3E46-3296-A019-60F29B02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687" y="2698843"/>
                <a:ext cx="568617" cy="276999"/>
              </a:xfrm>
              <a:prstGeom prst="rect">
                <a:avLst/>
              </a:prstGeom>
              <a:blipFill>
                <a:blip r:embed="rId17"/>
                <a:stretch>
                  <a:fillRect l="-10870" r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5C1D4-022E-99EC-7C8A-1476DBBB82B2}"/>
                  </a:ext>
                </a:extLst>
              </p:cNvPr>
              <p:cNvSpPr txBox="1"/>
              <p:nvPr/>
            </p:nvSpPr>
            <p:spPr>
              <a:xfrm>
                <a:off x="5237541" y="3290500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5C1D4-022E-99EC-7C8A-1476DBBB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41" y="3290500"/>
                <a:ext cx="1094146" cy="276999"/>
              </a:xfrm>
              <a:prstGeom prst="rect">
                <a:avLst/>
              </a:prstGeom>
              <a:blipFill>
                <a:blip r:embed="rId18"/>
                <a:stretch>
                  <a:fillRect l="-4598" t="-4545" r="-689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892A2E-E48A-780C-09D0-D8830F8AF105}"/>
                  </a:ext>
                </a:extLst>
              </p:cNvPr>
              <p:cNvSpPr txBox="1"/>
              <p:nvPr/>
            </p:nvSpPr>
            <p:spPr>
              <a:xfrm>
                <a:off x="6874453" y="3298623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892A2E-E48A-780C-09D0-D8830F8AF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3" y="3298623"/>
                <a:ext cx="1094146" cy="276999"/>
              </a:xfrm>
              <a:prstGeom prst="rect">
                <a:avLst/>
              </a:prstGeom>
              <a:blipFill>
                <a:blip r:embed="rId19"/>
                <a:stretch>
                  <a:fillRect l="-5747" r="-804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986B8-C3A9-771F-3E17-122882A0D1A6}"/>
                  </a:ext>
                </a:extLst>
              </p:cNvPr>
              <p:cNvSpPr txBox="1"/>
              <p:nvPr/>
            </p:nvSpPr>
            <p:spPr>
              <a:xfrm>
                <a:off x="6965375" y="3973830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986B8-C3A9-771F-3E17-122882A0D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375" y="3973830"/>
                <a:ext cx="1094146" cy="276999"/>
              </a:xfrm>
              <a:prstGeom prst="rect">
                <a:avLst/>
              </a:prstGeom>
              <a:blipFill>
                <a:blip r:embed="rId20"/>
                <a:stretch>
                  <a:fillRect l="-5747" r="-804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DC4D3C-68CD-99BD-E5A2-09870E700DD7}"/>
                  </a:ext>
                </a:extLst>
              </p:cNvPr>
              <p:cNvSpPr txBox="1"/>
              <p:nvPr/>
            </p:nvSpPr>
            <p:spPr>
              <a:xfrm>
                <a:off x="6055997" y="4596111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DC4D3C-68CD-99BD-E5A2-09870E700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997" y="4596111"/>
                <a:ext cx="1094146" cy="276999"/>
              </a:xfrm>
              <a:prstGeom prst="rect">
                <a:avLst/>
              </a:prstGeom>
              <a:blipFill>
                <a:blip r:embed="rId21"/>
                <a:stretch>
                  <a:fillRect l="-4545" r="-681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CE8CA9-7227-9D84-6E61-5B432DB22197}"/>
                  </a:ext>
                </a:extLst>
              </p:cNvPr>
              <p:cNvSpPr txBox="1"/>
              <p:nvPr/>
            </p:nvSpPr>
            <p:spPr>
              <a:xfrm>
                <a:off x="7848103" y="4649037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CE8CA9-7227-9D84-6E61-5B432DB22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103" y="4649037"/>
                <a:ext cx="1094146" cy="276999"/>
              </a:xfrm>
              <a:prstGeom prst="rect">
                <a:avLst/>
              </a:prstGeom>
              <a:blipFill>
                <a:blip r:embed="rId22"/>
                <a:stretch>
                  <a:fillRect l="-4545" t="-4545" r="-6818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AC3F95-8C39-CB1F-1A54-688007066B72}"/>
              </a:ext>
            </a:extLst>
          </p:cNvPr>
          <p:cNvCxnSpPr>
            <a:cxnSpLocks/>
          </p:cNvCxnSpPr>
          <p:nvPr/>
        </p:nvCxnSpPr>
        <p:spPr>
          <a:xfrm flipV="1">
            <a:off x="6615995" y="2502118"/>
            <a:ext cx="0" cy="24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EAE500-9EC0-A3C1-C92D-B8969D4180EE}"/>
              </a:ext>
            </a:extLst>
          </p:cNvPr>
          <p:cNvCxnSpPr>
            <a:cxnSpLocks/>
          </p:cNvCxnSpPr>
          <p:nvPr/>
        </p:nvCxnSpPr>
        <p:spPr>
          <a:xfrm flipV="1">
            <a:off x="5784614" y="2975842"/>
            <a:ext cx="547073" cy="309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16D936-FCB4-5F3F-B7C1-781DF44486E9}"/>
              </a:ext>
            </a:extLst>
          </p:cNvPr>
          <p:cNvCxnSpPr>
            <a:cxnSpLocks/>
          </p:cNvCxnSpPr>
          <p:nvPr/>
        </p:nvCxnSpPr>
        <p:spPr>
          <a:xfrm flipH="1" flipV="1">
            <a:off x="6878760" y="3009911"/>
            <a:ext cx="542766" cy="263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589178-65F8-C245-6A5D-2F5F03138F01}"/>
              </a:ext>
            </a:extLst>
          </p:cNvPr>
          <p:cNvCxnSpPr>
            <a:cxnSpLocks/>
          </p:cNvCxnSpPr>
          <p:nvPr/>
        </p:nvCxnSpPr>
        <p:spPr>
          <a:xfrm flipV="1">
            <a:off x="7447377" y="3644339"/>
            <a:ext cx="0" cy="24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38100F-39AB-D8CA-0D00-E3F3C5345C15}"/>
              </a:ext>
            </a:extLst>
          </p:cNvPr>
          <p:cNvCxnSpPr>
            <a:cxnSpLocks/>
          </p:cNvCxnSpPr>
          <p:nvPr/>
        </p:nvCxnSpPr>
        <p:spPr>
          <a:xfrm flipV="1">
            <a:off x="6603070" y="4299321"/>
            <a:ext cx="547073" cy="309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30AAAD-DB10-D1C4-6DC1-17AF269A5B20}"/>
              </a:ext>
            </a:extLst>
          </p:cNvPr>
          <p:cNvCxnSpPr>
            <a:cxnSpLocks/>
          </p:cNvCxnSpPr>
          <p:nvPr/>
        </p:nvCxnSpPr>
        <p:spPr>
          <a:xfrm flipH="1" flipV="1">
            <a:off x="7697216" y="4333390"/>
            <a:ext cx="542766" cy="263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3D355C-E3CC-0DA3-7770-BDD21DDDA092}"/>
              </a:ext>
            </a:extLst>
          </p:cNvPr>
          <p:cNvCxnSpPr>
            <a:cxnSpLocks/>
          </p:cNvCxnSpPr>
          <p:nvPr/>
        </p:nvCxnSpPr>
        <p:spPr>
          <a:xfrm flipV="1">
            <a:off x="5705139" y="3622828"/>
            <a:ext cx="0" cy="24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B81124-D678-D675-8965-C8EDD4F3E6E3}"/>
              </a:ext>
            </a:extLst>
          </p:cNvPr>
          <p:cNvCxnSpPr>
            <a:cxnSpLocks/>
          </p:cNvCxnSpPr>
          <p:nvPr/>
        </p:nvCxnSpPr>
        <p:spPr>
          <a:xfrm flipV="1">
            <a:off x="6587893" y="4926036"/>
            <a:ext cx="0" cy="24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7F7539-B85D-255D-46B4-675092907F17}"/>
              </a:ext>
            </a:extLst>
          </p:cNvPr>
          <p:cNvCxnSpPr>
            <a:cxnSpLocks/>
          </p:cNvCxnSpPr>
          <p:nvPr/>
        </p:nvCxnSpPr>
        <p:spPr>
          <a:xfrm flipV="1">
            <a:off x="8395176" y="4982120"/>
            <a:ext cx="0" cy="24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403C7F-C43C-81C9-AB81-BF5570825DA2}"/>
              </a:ext>
            </a:extLst>
          </p:cNvPr>
          <p:cNvCxnSpPr>
            <a:cxnSpLocks/>
          </p:cNvCxnSpPr>
          <p:nvPr/>
        </p:nvCxnSpPr>
        <p:spPr>
          <a:xfrm flipV="1">
            <a:off x="6646892" y="1933732"/>
            <a:ext cx="0" cy="24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E4117C2-DE09-4036-7DF1-B3796360E265}"/>
                  </a:ext>
                </a:extLst>
              </p:cNvPr>
              <p:cNvSpPr txBox="1"/>
              <p:nvPr/>
            </p:nvSpPr>
            <p:spPr>
              <a:xfrm>
                <a:off x="5296199" y="3892549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E4117C2-DE09-4036-7DF1-B3796360E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99" y="3892549"/>
                <a:ext cx="72813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75B2681-48E6-2D24-8026-5D838B6E3E54}"/>
                  </a:ext>
                </a:extLst>
              </p:cNvPr>
              <p:cNvSpPr txBox="1"/>
              <p:nvPr/>
            </p:nvSpPr>
            <p:spPr>
              <a:xfrm>
                <a:off x="6237242" y="1640027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75B2681-48E6-2D24-8026-5D838B6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242" y="1640027"/>
                <a:ext cx="728133" cy="369332"/>
              </a:xfrm>
              <a:prstGeom prst="rect">
                <a:avLst/>
              </a:prstGeom>
              <a:blipFill>
                <a:blip r:embed="rId24"/>
                <a:stretch>
                  <a:fillRect l="-3448" r="-17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DA16BE9-5A05-4960-2376-3EC7B1FB6B0E}"/>
              </a:ext>
            </a:extLst>
          </p:cNvPr>
          <p:cNvSpPr txBox="1"/>
          <p:nvPr/>
        </p:nvSpPr>
        <p:spPr>
          <a:xfrm>
            <a:off x="7841584" y="2034134"/>
            <a:ext cx="339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 that the root is not losing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2A081D-97E0-E7D1-B1AD-CCF52B3DB383}"/>
              </a:ext>
            </a:extLst>
          </p:cNvPr>
          <p:cNvCxnSpPr>
            <a:cxnSpLocks/>
          </p:cNvCxnSpPr>
          <p:nvPr/>
        </p:nvCxnSpPr>
        <p:spPr>
          <a:xfrm flipH="1" flipV="1">
            <a:off x="6984192" y="1848182"/>
            <a:ext cx="984407" cy="231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EAADAC9-C543-8E27-6A8B-0EB94351081C}"/>
                  </a:ext>
                </a:extLst>
              </p:cNvPr>
              <p:cNvSpPr txBox="1"/>
              <p:nvPr/>
            </p:nvSpPr>
            <p:spPr>
              <a:xfrm>
                <a:off x="6053730" y="5191382"/>
                <a:ext cx="958537" cy="406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EAADAC9-C543-8E27-6A8B-0EB943510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730" y="5191382"/>
                <a:ext cx="958537" cy="406778"/>
              </a:xfrm>
              <a:prstGeom prst="rect">
                <a:avLst/>
              </a:prstGeom>
              <a:blipFill>
                <a:blip r:embed="rId2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8987132-AA19-B4B2-2887-A65BEBD92EF4}"/>
                  </a:ext>
                </a:extLst>
              </p:cNvPr>
              <p:cNvSpPr txBox="1"/>
              <p:nvPr/>
            </p:nvSpPr>
            <p:spPr>
              <a:xfrm>
                <a:off x="7848103" y="5231484"/>
                <a:ext cx="1049935" cy="406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8987132-AA19-B4B2-2887-A65BEBD92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103" y="5231484"/>
                <a:ext cx="1049935" cy="40677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A84CC5-FB1E-EB6D-9CD0-FEBA166978BD}"/>
                  </a:ext>
                </a:extLst>
              </p:cNvPr>
              <p:cNvSpPr txBox="1"/>
              <p:nvPr/>
            </p:nvSpPr>
            <p:spPr>
              <a:xfrm>
                <a:off x="6432854" y="3198807"/>
                <a:ext cx="3254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A84CC5-FB1E-EB6D-9CD0-FEBA16697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54" y="3198807"/>
                <a:ext cx="325410" cy="492443"/>
              </a:xfrm>
              <a:prstGeom prst="rect">
                <a:avLst/>
              </a:prstGeom>
              <a:blipFill>
                <a:blip r:embed="rId23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24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Synthesis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41193-666D-220E-018D-04E99F8CF6BF}"/>
              </a:ext>
            </a:extLst>
          </p:cNvPr>
          <p:cNvSpPr txBox="1"/>
          <p:nvPr/>
        </p:nvSpPr>
        <p:spPr>
          <a:xfrm>
            <a:off x="914149" y="1813764"/>
            <a:ext cx="230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Winning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SAT 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Skeleton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/>
              <p:nvPr/>
            </p:nvSpPr>
            <p:spPr>
              <a:xfrm>
                <a:off x="2316289" y="3345829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89" y="3345829"/>
                <a:ext cx="200696" cy="276999"/>
              </a:xfrm>
              <a:prstGeom prst="rect">
                <a:avLst/>
              </a:prstGeom>
              <a:blipFill>
                <a:blip r:embed="rId2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0BBB1-205A-276D-963B-E769E8FB7C20}"/>
              </a:ext>
            </a:extLst>
          </p:cNvPr>
          <p:cNvCxnSpPr>
            <a:cxnSpLocks/>
          </p:cNvCxnSpPr>
          <p:nvPr/>
        </p:nvCxnSpPr>
        <p:spPr>
          <a:xfrm>
            <a:off x="2413972" y="3622828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/>
              <p:nvPr/>
            </p:nvSpPr>
            <p:spPr>
              <a:xfrm>
                <a:off x="2239647" y="3931576"/>
                <a:ext cx="372833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47" y="3931576"/>
                <a:ext cx="372833" cy="314445"/>
              </a:xfrm>
              <a:prstGeom prst="rect">
                <a:avLst/>
              </a:prstGeom>
              <a:blipFill>
                <a:blip r:embed="rId3"/>
                <a:stretch>
                  <a:fillRect l="-6667" r="-333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DB6776-16FD-DD0A-AD71-6D872C4BD3EE}"/>
              </a:ext>
            </a:extLst>
          </p:cNvPr>
          <p:cNvCxnSpPr>
            <a:cxnSpLocks/>
          </p:cNvCxnSpPr>
          <p:nvPr/>
        </p:nvCxnSpPr>
        <p:spPr>
          <a:xfrm flipH="1">
            <a:off x="1852520" y="4265146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3E7556-E1F3-AA11-8896-5A74C81F709C}"/>
              </a:ext>
            </a:extLst>
          </p:cNvPr>
          <p:cNvCxnSpPr>
            <a:cxnSpLocks/>
          </p:cNvCxnSpPr>
          <p:nvPr/>
        </p:nvCxnSpPr>
        <p:spPr>
          <a:xfrm>
            <a:off x="2426064" y="4261881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/>
              <p:nvPr/>
            </p:nvSpPr>
            <p:spPr>
              <a:xfrm>
                <a:off x="1765188" y="4751966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188" y="4751966"/>
                <a:ext cx="174663" cy="276999"/>
              </a:xfrm>
              <a:prstGeom prst="rect">
                <a:avLst/>
              </a:prstGeom>
              <a:blipFill>
                <a:blip r:embed="rId4"/>
                <a:stretch>
                  <a:fillRect l="-35714" r="-2857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/>
              <p:nvPr/>
            </p:nvSpPr>
            <p:spPr>
              <a:xfrm>
                <a:off x="2883332" y="4759530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332" y="4759530"/>
                <a:ext cx="200696" cy="276999"/>
              </a:xfrm>
              <a:prstGeom prst="rect">
                <a:avLst/>
              </a:prstGeom>
              <a:blipFill>
                <a:blip r:embed="rId5"/>
                <a:stretch>
                  <a:fillRect l="-31250" r="-2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/>
              <p:nvPr/>
            </p:nvSpPr>
            <p:spPr>
              <a:xfrm>
                <a:off x="1464867" y="4982120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867" y="4982120"/>
                <a:ext cx="74506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/>
              <p:nvPr/>
            </p:nvSpPr>
            <p:spPr>
              <a:xfrm>
                <a:off x="2564427" y="4982120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427" y="4982120"/>
                <a:ext cx="74506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/>
              <p:nvPr/>
            </p:nvSpPr>
            <p:spPr>
              <a:xfrm>
                <a:off x="2938970" y="3261686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70" y="3261686"/>
                <a:ext cx="279400" cy="369332"/>
              </a:xfrm>
              <a:prstGeom prst="rect">
                <a:avLst/>
              </a:prstGeom>
              <a:blipFill>
                <a:blip r:embed="rId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/>
              <p:nvPr/>
            </p:nvSpPr>
            <p:spPr>
              <a:xfrm>
                <a:off x="3302585" y="4662102"/>
                <a:ext cx="338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585" y="4662102"/>
                <a:ext cx="3386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/>
              <p:nvPr/>
            </p:nvSpPr>
            <p:spPr>
              <a:xfrm>
                <a:off x="2871236" y="3893703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36" y="3893703"/>
                <a:ext cx="414867" cy="369332"/>
              </a:xfrm>
              <a:prstGeom prst="rect">
                <a:avLst/>
              </a:prstGeom>
              <a:blipFill>
                <a:blip r:embed="rId10"/>
                <a:stretch>
                  <a:fillRect r="-606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4096D-AAAD-E737-40F0-7BB589129E02}"/>
                  </a:ext>
                </a:extLst>
              </p:cNvPr>
              <p:cNvSpPr txBox="1"/>
              <p:nvPr/>
            </p:nvSpPr>
            <p:spPr>
              <a:xfrm>
                <a:off x="1667729" y="202173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4096D-AAAD-E737-40F0-7BB589129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29" y="2021735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7391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FAFF4-4C36-FF55-1CB9-149A581048BA}"/>
                  </a:ext>
                </a:extLst>
              </p:cNvPr>
              <p:cNvSpPr txBox="1"/>
              <p:nvPr/>
            </p:nvSpPr>
            <p:spPr>
              <a:xfrm>
                <a:off x="1667729" y="2432174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FAFF4-4C36-FF55-1CB9-149A58104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29" y="2432174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7391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7F5E13-A8DD-3161-EAC8-6A8D86C93775}"/>
              </a:ext>
            </a:extLst>
          </p:cNvPr>
          <p:cNvCxnSpPr>
            <a:cxnSpLocks/>
          </p:cNvCxnSpPr>
          <p:nvPr/>
        </p:nvCxnSpPr>
        <p:spPr>
          <a:xfrm>
            <a:off x="1804786" y="2464095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63609-FF09-3918-6E25-8F6F748E6008}"/>
                  </a:ext>
                </a:extLst>
              </p:cNvPr>
              <p:cNvSpPr txBox="1"/>
              <p:nvPr/>
            </p:nvSpPr>
            <p:spPr>
              <a:xfrm>
                <a:off x="2072271" y="2243689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63609-FF09-3918-6E25-8F6F748E6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271" y="2243689"/>
                <a:ext cx="321178" cy="276999"/>
              </a:xfrm>
              <a:prstGeom prst="rect">
                <a:avLst/>
              </a:prstGeom>
              <a:blipFill>
                <a:blip r:embed="rId12"/>
                <a:stretch>
                  <a:fillRect l="-15385" r="-769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95559D-7BCC-37E0-8D41-A06986872098}"/>
                  </a:ext>
                </a:extLst>
              </p:cNvPr>
              <p:cNvSpPr txBox="1"/>
              <p:nvPr/>
            </p:nvSpPr>
            <p:spPr>
              <a:xfrm>
                <a:off x="2072271" y="2624411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95559D-7BCC-37E0-8D41-A06986872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271" y="2624411"/>
                <a:ext cx="306942" cy="276999"/>
              </a:xfrm>
              <a:prstGeom prst="rect">
                <a:avLst/>
              </a:prstGeom>
              <a:blipFill>
                <a:blip r:embed="rId13"/>
                <a:stretch>
                  <a:fillRect l="-16000" r="-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1C9F9C-AED2-000A-92D9-C2E453B38338}"/>
              </a:ext>
            </a:extLst>
          </p:cNvPr>
          <p:cNvCxnSpPr>
            <a:cxnSpLocks/>
          </p:cNvCxnSpPr>
          <p:nvPr/>
        </p:nvCxnSpPr>
        <p:spPr>
          <a:xfrm>
            <a:off x="1826406" y="2898145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0C5E4A-271C-84F7-950B-FF3B4AE7B001}"/>
                  </a:ext>
                </a:extLst>
              </p:cNvPr>
              <p:cNvSpPr txBox="1"/>
              <p:nvPr/>
            </p:nvSpPr>
            <p:spPr>
              <a:xfrm>
                <a:off x="1165530" y="3359817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0C5E4A-271C-84F7-950B-FF3B4AE7B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30" y="3359817"/>
                <a:ext cx="174663" cy="276999"/>
              </a:xfrm>
              <a:prstGeom prst="rect">
                <a:avLst/>
              </a:prstGeom>
              <a:blipFill>
                <a:blip r:embed="rId1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52E7B0-C90E-5BAE-F374-49BA0749BE03}"/>
                  </a:ext>
                </a:extLst>
              </p:cNvPr>
              <p:cNvSpPr txBox="1"/>
              <p:nvPr/>
            </p:nvSpPr>
            <p:spPr>
              <a:xfrm>
                <a:off x="888794" y="3624006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52E7B0-C90E-5BAE-F374-49BA0749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94" y="3624006"/>
                <a:ext cx="72813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D4851A-5059-5736-28F4-8C347FE213A0}"/>
              </a:ext>
            </a:extLst>
          </p:cNvPr>
          <p:cNvCxnSpPr>
            <a:cxnSpLocks/>
          </p:cNvCxnSpPr>
          <p:nvPr/>
        </p:nvCxnSpPr>
        <p:spPr>
          <a:xfrm flipH="1">
            <a:off x="1288427" y="2886721"/>
            <a:ext cx="497748" cy="498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A8F7AE-B12B-EBF3-BC2C-8E9005950A56}"/>
                  </a:ext>
                </a:extLst>
              </p:cNvPr>
              <p:cNvSpPr txBox="1"/>
              <p:nvPr/>
            </p:nvSpPr>
            <p:spPr>
              <a:xfrm>
                <a:off x="6331688" y="2243689"/>
                <a:ext cx="568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A8F7AE-B12B-EBF3-BC2C-8E9005950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688" y="2243689"/>
                <a:ext cx="568617" cy="276999"/>
              </a:xfrm>
              <a:prstGeom prst="rect">
                <a:avLst/>
              </a:prstGeom>
              <a:blipFill>
                <a:blip r:embed="rId16"/>
                <a:stretch>
                  <a:fillRect l="-10870" r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E1436-3E46-3296-A019-60F29B026B02}"/>
                  </a:ext>
                </a:extLst>
              </p:cNvPr>
              <p:cNvSpPr txBox="1"/>
              <p:nvPr/>
            </p:nvSpPr>
            <p:spPr>
              <a:xfrm>
                <a:off x="6331687" y="2698843"/>
                <a:ext cx="568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2E1436-3E46-3296-A019-60F29B02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687" y="2698843"/>
                <a:ext cx="568617" cy="276999"/>
              </a:xfrm>
              <a:prstGeom prst="rect">
                <a:avLst/>
              </a:prstGeom>
              <a:blipFill>
                <a:blip r:embed="rId17"/>
                <a:stretch>
                  <a:fillRect l="-10870" r="-217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5C1D4-022E-99EC-7C8A-1476DBBB82B2}"/>
                  </a:ext>
                </a:extLst>
              </p:cNvPr>
              <p:cNvSpPr txBox="1"/>
              <p:nvPr/>
            </p:nvSpPr>
            <p:spPr>
              <a:xfrm>
                <a:off x="5237541" y="3290500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5C1D4-022E-99EC-7C8A-1476DBBB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541" y="3290500"/>
                <a:ext cx="1094146" cy="276999"/>
              </a:xfrm>
              <a:prstGeom prst="rect">
                <a:avLst/>
              </a:prstGeom>
              <a:blipFill>
                <a:blip r:embed="rId18"/>
                <a:stretch>
                  <a:fillRect l="-4598" t="-4545" r="-689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892A2E-E48A-780C-09D0-D8830F8AF105}"/>
                  </a:ext>
                </a:extLst>
              </p:cNvPr>
              <p:cNvSpPr txBox="1"/>
              <p:nvPr/>
            </p:nvSpPr>
            <p:spPr>
              <a:xfrm>
                <a:off x="6874453" y="3298623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892A2E-E48A-780C-09D0-D8830F8AF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3" y="3298623"/>
                <a:ext cx="1094146" cy="276999"/>
              </a:xfrm>
              <a:prstGeom prst="rect">
                <a:avLst/>
              </a:prstGeom>
              <a:blipFill>
                <a:blip r:embed="rId19"/>
                <a:stretch>
                  <a:fillRect l="-5747" r="-804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986B8-C3A9-771F-3E17-122882A0D1A6}"/>
                  </a:ext>
                </a:extLst>
              </p:cNvPr>
              <p:cNvSpPr txBox="1"/>
              <p:nvPr/>
            </p:nvSpPr>
            <p:spPr>
              <a:xfrm>
                <a:off x="6965375" y="3973830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986B8-C3A9-771F-3E17-122882A0D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375" y="3973830"/>
                <a:ext cx="1094146" cy="276999"/>
              </a:xfrm>
              <a:prstGeom prst="rect">
                <a:avLst/>
              </a:prstGeom>
              <a:blipFill>
                <a:blip r:embed="rId20"/>
                <a:stretch>
                  <a:fillRect l="-5747" r="-804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DC4D3C-68CD-99BD-E5A2-09870E700DD7}"/>
                  </a:ext>
                </a:extLst>
              </p:cNvPr>
              <p:cNvSpPr txBox="1"/>
              <p:nvPr/>
            </p:nvSpPr>
            <p:spPr>
              <a:xfrm>
                <a:off x="6055997" y="4596111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DC4D3C-68CD-99BD-E5A2-09870E700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997" y="4596111"/>
                <a:ext cx="1094146" cy="276999"/>
              </a:xfrm>
              <a:prstGeom prst="rect">
                <a:avLst/>
              </a:prstGeom>
              <a:blipFill>
                <a:blip r:embed="rId21"/>
                <a:stretch>
                  <a:fillRect l="-4545" r="-681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CE8CA9-7227-9D84-6E61-5B432DB22197}"/>
                  </a:ext>
                </a:extLst>
              </p:cNvPr>
              <p:cNvSpPr txBox="1"/>
              <p:nvPr/>
            </p:nvSpPr>
            <p:spPr>
              <a:xfrm>
                <a:off x="7848103" y="4649037"/>
                <a:ext cx="1094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CE8CA9-7227-9D84-6E61-5B432DB22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103" y="4649037"/>
                <a:ext cx="1094146" cy="276999"/>
              </a:xfrm>
              <a:prstGeom prst="rect">
                <a:avLst/>
              </a:prstGeom>
              <a:blipFill>
                <a:blip r:embed="rId22"/>
                <a:stretch>
                  <a:fillRect l="-4545" t="-4545" r="-6818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AC3F95-8C39-CB1F-1A54-688007066B72}"/>
              </a:ext>
            </a:extLst>
          </p:cNvPr>
          <p:cNvCxnSpPr>
            <a:cxnSpLocks/>
          </p:cNvCxnSpPr>
          <p:nvPr/>
        </p:nvCxnSpPr>
        <p:spPr>
          <a:xfrm flipV="1">
            <a:off x="6615995" y="2502118"/>
            <a:ext cx="0" cy="24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EAE500-9EC0-A3C1-C92D-B8969D4180EE}"/>
              </a:ext>
            </a:extLst>
          </p:cNvPr>
          <p:cNvCxnSpPr>
            <a:cxnSpLocks/>
          </p:cNvCxnSpPr>
          <p:nvPr/>
        </p:nvCxnSpPr>
        <p:spPr>
          <a:xfrm flipV="1">
            <a:off x="5784614" y="2975842"/>
            <a:ext cx="547073" cy="309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16D936-FCB4-5F3F-B7C1-781DF44486E9}"/>
              </a:ext>
            </a:extLst>
          </p:cNvPr>
          <p:cNvCxnSpPr>
            <a:cxnSpLocks/>
          </p:cNvCxnSpPr>
          <p:nvPr/>
        </p:nvCxnSpPr>
        <p:spPr>
          <a:xfrm flipH="1" flipV="1">
            <a:off x="6878760" y="3009911"/>
            <a:ext cx="542766" cy="263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1589178-65F8-C245-6A5D-2F5F03138F01}"/>
              </a:ext>
            </a:extLst>
          </p:cNvPr>
          <p:cNvCxnSpPr>
            <a:cxnSpLocks/>
          </p:cNvCxnSpPr>
          <p:nvPr/>
        </p:nvCxnSpPr>
        <p:spPr>
          <a:xfrm flipV="1">
            <a:off x="7447377" y="3644339"/>
            <a:ext cx="0" cy="24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38100F-39AB-D8CA-0D00-E3F3C5345C15}"/>
              </a:ext>
            </a:extLst>
          </p:cNvPr>
          <p:cNvCxnSpPr>
            <a:cxnSpLocks/>
          </p:cNvCxnSpPr>
          <p:nvPr/>
        </p:nvCxnSpPr>
        <p:spPr>
          <a:xfrm flipV="1">
            <a:off x="6603070" y="4299321"/>
            <a:ext cx="547073" cy="309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30AAAD-DB10-D1C4-6DC1-17AF269A5B20}"/>
              </a:ext>
            </a:extLst>
          </p:cNvPr>
          <p:cNvCxnSpPr>
            <a:cxnSpLocks/>
          </p:cNvCxnSpPr>
          <p:nvPr/>
        </p:nvCxnSpPr>
        <p:spPr>
          <a:xfrm flipH="1" flipV="1">
            <a:off x="7697216" y="4333390"/>
            <a:ext cx="542766" cy="263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3D355C-E3CC-0DA3-7770-BDD21DDDA092}"/>
              </a:ext>
            </a:extLst>
          </p:cNvPr>
          <p:cNvCxnSpPr>
            <a:cxnSpLocks/>
          </p:cNvCxnSpPr>
          <p:nvPr/>
        </p:nvCxnSpPr>
        <p:spPr>
          <a:xfrm flipV="1">
            <a:off x="5705139" y="3622828"/>
            <a:ext cx="0" cy="24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B81124-D678-D675-8965-C8EDD4F3E6E3}"/>
              </a:ext>
            </a:extLst>
          </p:cNvPr>
          <p:cNvCxnSpPr>
            <a:cxnSpLocks/>
          </p:cNvCxnSpPr>
          <p:nvPr/>
        </p:nvCxnSpPr>
        <p:spPr>
          <a:xfrm flipV="1">
            <a:off x="6587893" y="4926036"/>
            <a:ext cx="0" cy="24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7F7539-B85D-255D-46B4-675092907F17}"/>
              </a:ext>
            </a:extLst>
          </p:cNvPr>
          <p:cNvCxnSpPr>
            <a:cxnSpLocks/>
          </p:cNvCxnSpPr>
          <p:nvPr/>
        </p:nvCxnSpPr>
        <p:spPr>
          <a:xfrm flipV="1">
            <a:off x="8395176" y="4982120"/>
            <a:ext cx="0" cy="24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403C7F-C43C-81C9-AB81-BF5570825DA2}"/>
              </a:ext>
            </a:extLst>
          </p:cNvPr>
          <p:cNvCxnSpPr>
            <a:cxnSpLocks/>
          </p:cNvCxnSpPr>
          <p:nvPr/>
        </p:nvCxnSpPr>
        <p:spPr>
          <a:xfrm flipV="1">
            <a:off x="6646892" y="1933732"/>
            <a:ext cx="0" cy="249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E4117C2-DE09-4036-7DF1-B3796360E265}"/>
                  </a:ext>
                </a:extLst>
              </p:cNvPr>
              <p:cNvSpPr txBox="1"/>
              <p:nvPr/>
            </p:nvSpPr>
            <p:spPr>
              <a:xfrm>
                <a:off x="5296199" y="3892549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E4117C2-DE09-4036-7DF1-B3796360E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199" y="3892549"/>
                <a:ext cx="72813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9D42DF-9534-E0CD-699C-595EF5E52BB9}"/>
                  </a:ext>
                </a:extLst>
              </p:cNvPr>
              <p:cNvSpPr txBox="1"/>
              <p:nvPr/>
            </p:nvSpPr>
            <p:spPr>
              <a:xfrm>
                <a:off x="6053730" y="5191382"/>
                <a:ext cx="958537" cy="406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19D42DF-9534-E0CD-699C-595EF5E5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730" y="5191382"/>
                <a:ext cx="958537" cy="406778"/>
              </a:xfrm>
              <a:prstGeom prst="rect">
                <a:avLst/>
              </a:prstGeom>
              <a:blipFill>
                <a:blip r:embed="rId2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EF60E0-940E-4088-C756-C545CE3AD4CC}"/>
                  </a:ext>
                </a:extLst>
              </p:cNvPr>
              <p:cNvSpPr txBox="1"/>
              <p:nvPr/>
            </p:nvSpPr>
            <p:spPr>
              <a:xfrm>
                <a:off x="7848103" y="5231484"/>
                <a:ext cx="1049935" cy="4067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box>
                        <m:box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CEF60E0-940E-4088-C756-C545CE3AD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103" y="5231484"/>
                <a:ext cx="1049935" cy="40677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75B2681-48E6-2D24-8026-5D838B6E3E54}"/>
                  </a:ext>
                </a:extLst>
              </p:cNvPr>
              <p:cNvSpPr txBox="1"/>
              <p:nvPr/>
            </p:nvSpPr>
            <p:spPr>
              <a:xfrm>
                <a:off x="6237242" y="1640027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75B2681-48E6-2D24-8026-5D838B6E3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242" y="1640027"/>
                <a:ext cx="728133" cy="369332"/>
              </a:xfrm>
              <a:prstGeom prst="rect">
                <a:avLst/>
              </a:prstGeom>
              <a:blipFill>
                <a:blip r:embed="rId26"/>
                <a:stretch>
                  <a:fillRect l="-3448" r="-17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CBBDBB8-4346-9F23-5179-7BAF28FE6191}"/>
              </a:ext>
            </a:extLst>
          </p:cNvPr>
          <p:cNvSpPr txBox="1"/>
          <p:nvPr/>
        </p:nvSpPr>
        <p:spPr>
          <a:xfrm>
            <a:off x="8285450" y="1640027"/>
            <a:ext cx="339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system of constraints: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1BEB15-710C-5482-CA16-85BBD3FCB15D}"/>
                  </a:ext>
                </a:extLst>
              </p:cNvPr>
              <p:cNvSpPr txBox="1"/>
              <p:nvPr/>
            </p:nvSpPr>
            <p:spPr>
              <a:xfrm>
                <a:off x="9048820" y="2285111"/>
                <a:ext cx="14441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1BEB15-710C-5482-CA16-85BBD3FC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820" y="2285111"/>
                <a:ext cx="1444113" cy="276999"/>
              </a:xfrm>
              <a:prstGeom prst="rect">
                <a:avLst/>
              </a:prstGeom>
              <a:blipFill>
                <a:blip r:embed="rId27"/>
                <a:stretch>
                  <a:fillRect l="-3478" t="-4545" r="-521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79978C-D92E-B0CF-BD9D-CAE82F7BAA6C}"/>
                  </a:ext>
                </a:extLst>
              </p:cNvPr>
              <p:cNvSpPr txBox="1"/>
              <p:nvPr/>
            </p:nvSpPr>
            <p:spPr>
              <a:xfrm>
                <a:off x="9048820" y="2639378"/>
                <a:ext cx="14441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79978C-D92E-B0CF-BD9D-CAE82F7BA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820" y="2639378"/>
                <a:ext cx="1444113" cy="276999"/>
              </a:xfrm>
              <a:prstGeom prst="rect">
                <a:avLst/>
              </a:prstGeom>
              <a:blipFill>
                <a:blip r:embed="rId28"/>
                <a:stretch>
                  <a:fillRect l="-3478" r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9C1B6C-25C7-7015-2D2D-0BBC3B8F87D6}"/>
                  </a:ext>
                </a:extLst>
              </p:cNvPr>
              <p:cNvSpPr txBox="1"/>
              <p:nvPr/>
            </p:nvSpPr>
            <p:spPr>
              <a:xfrm>
                <a:off x="9048820" y="3026092"/>
                <a:ext cx="1964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9C1B6C-25C7-7015-2D2D-0BBC3B8F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820" y="3026092"/>
                <a:ext cx="1964320" cy="276999"/>
              </a:xfrm>
              <a:prstGeom prst="rect">
                <a:avLst/>
              </a:prstGeom>
              <a:blipFill>
                <a:blip r:embed="rId29"/>
                <a:stretch>
                  <a:fillRect l="-2564" t="-4348" r="-64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C049C0-A673-D783-425B-460097E1F782}"/>
                  </a:ext>
                </a:extLst>
              </p:cNvPr>
              <p:cNvSpPr txBox="1"/>
              <p:nvPr/>
            </p:nvSpPr>
            <p:spPr>
              <a:xfrm>
                <a:off x="9048820" y="3373653"/>
                <a:ext cx="1963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C049C0-A673-D783-425B-460097E1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820" y="3373653"/>
                <a:ext cx="1963551" cy="276999"/>
              </a:xfrm>
              <a:prstGeom prst="rect">
                <a:avLst/>
              </a:prstGeom>
              <a:blipFill>
                <a:blip r:embed="rId30"/>
                <a:stretch>
                  <a:fillRect l="-2581" r="-129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265B56-D65B-0691-3828-513773721BC2}"/>
                  </a:ext>
                </a:extLst>
              </p:cNvPr>
              <p:cNvSpPr txBox="1"/>
              <p:nvPr/>
            </p:nvSpPr>
            <p:spPr>
              <a:xfrm>
                <a:off x="9048820" y="3735239"/>
                <a:ext cx="1963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265B56-D65B-0691-3828-513773721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820" y="3735239"/>
                <a:ext cx="1963551" cy="276999"/>
              </a:xfrm>
              <a:prstGeom prst="rect">
                <a:avLst/>
              </a:prstGeom>
              <a:blipFill>
                <a:blip r:embed="rId31"/>
                <a:stretch>
                  <a:fillRect l="-2581" r="-129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E07DB8A-7294-A0BF-472A-28D482DC11A4}"/>
                  </a:ext>
                </a:extLst>
              </p:cNvPr>
              <p:cNvSpPr txBox="1"/>
              <p:nvPr/>
            </p:nvSpPr>
            <p:spPr>
              <a:xfrm>
                <a:off x="9096649" y="4107521"/>
                <a:ext cx="1981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E07DB8A-7294-A0BF-472A-28D482DC1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649" y="4107521"/>
                <a:ext cx="1981183" cy="276999"/>
              </a:xfrm>
              <a:prstGeom prst="rect">
                <a:avLst/>
              </a:prstGeom>
              <a:blipFill>
                <a:blip r:embed="rId32"/>
                <a:stretch>
                  <a:fillRect l="-2548" r="-63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60947B-3CEF-EEFE-9DBF-B277655386E1}"/>
                  </a:ext>
                </a:extLst>
              </p:cNvPr>
              <p:cNvSpPr txBox="1"/>
              <p:nvPr/>
            </p:nvSpPr>
            <p:spPr>
              <a:xfrm>
                <a:off x="9096649" y="4469107"/>
                <a:ext cx="1966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60947B-3CEF-EEFE-9DBF-B27765538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649" y="4469107"/>
                <a:ext cx="1966949" cy="276999"/>
              </a:xfrm>
              <a:prstGeom prst="rect">
                <a:avLst/>
              </a:prstGeom>
              <a:blipFill>
                <a:blip r:embed="rId33"/>
                <a:stretch>
                  <a:fillRect l="-2564" r="-64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F7C83B-02E6-8C8F-1937-0C500DB2EA25}"/>
                  </a:ext>
                </a:extLst>
              </p:cNvPr>
              <p:cNvSpPr txBox="1"/>
              <p:nvPr/>
            </p:nvSpPr>
            <p:spPr>
              <a:xfrm>
                <a:off x="6432854" y="3198807"/>
                <a:ext cx="32541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F7C83B-02E6-8C8F-1937-0C500DB2E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54" y="3198807"/>
                <a:ext cx="325410" cy="492443"/>
              </a:xfrm>
              <a:prstGeom prst="rect">
                <a:avLst/>
              </a:prstGeom>
              <a:blipFill>
                <a:blip r:embed="rId23"/>
                <a:stretch>
                  <a:fillRect l="-22222"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28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6" grpId="0"/>
      <p:bldP spid="37" grpId="0"/>
      <p:bldP spid="39" grpId="0"/>
      <p:bldP spid="41" grpId="0"/>
      <p:bldP spid="4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5C7DBC-C018-3DB4-AC9B-D4F7CC4A8F65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Synthesis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41193-666D-220E-018D-04E99F8CF6BF}"/>
              </a:ext>
            </a:extLst>
          </p:cNvPr>
          <p:cNvSpPr txBox="1"/>
          <p:nvPr/>
        </p:nvSpPr>
        <p:spPr>
          <a:xfrm>
            <a:off x="914149" y="1813764"/>
            <a:ext cx="230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Winning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SAT 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Skeleton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/>
              <p:nvPr/>
            </p:nvSpPr>
            <p:spPr>
              <a:xfrm>
                <a:off x="2316289" y="3345829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D643B9-007A-DA0C-82CB-4FD12D380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89" y="3345829"/>
                <a:ext cx="200696" cy="276999"/>
              </a:xfrm>
              <a:prstGeom prst="rect">
                <a:avLst/>
              </a:prstGeom>
              <a:blipFill>
                <a:blip r:embed="rId2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E0BBB1-205A-276D-963B-E769E8FB7C20}"/>
              </a:ext>
            </a:extLst>
          </p:cNvPr>
          <p:cNvCxnSpPr>
            <a:cxnSpLocks/>
          </p:cNvCxnSpPr>
          <p:nvPr/>
        </p:nvCxnSpPr>
        <p:spPr>
          <a:xfrm>
            <a:off x="2413972" y="3622828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/>
              <p:nvPr/>
            </p:nvSpPr>
            <p:spPr>
              <a:xfrm>
                <a:off x="2239647" y="3931576"/>
                <a:ext cx="372833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A413C77-AAA8-1815-188B-3961F8F2A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647" y="3931576"/>
                <a:ext cx="372833" cy="314445"/>
              </a:xfrm>
              <a:prstGeom prst="rect">
                <a:avLst/>
              </a:prstGeom>
              <a:blipFill>
                <a:blip r:embed="rId3"/>
                <a:stretch>
                  <a:fillRect l="-6667" r="-333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DB6776-16FD-DD0A-AD71-6D872C4BD3EE}"/>
              </a:ext>
            </a:extLst>
          </p:cNvPr>
          <p:cNvCxnSpPr>
            <a:cxnSpLocks/>
          </p:cNvCxnSpPr>
          <p:nvPr/>
        </p:nvCxnSpPr>
        <p:spPr>
          <a:xfrm flipH="1">
            <a:off x="1852520" y="4265146"/>
            <a:ext cx="551924" cy="438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3E7556-E1F3-AA11-8896-5A74C81F709C}"/>
              </a:ext>
            </a:extLst>
          </p:cNvPr>
          <p:cNvCxnSpPr>
            <a:cxnSpLocks/>
          </p:cNvCxnSpPr>
          <p:nvPr/>
        </p:nvCxnSpPr>
        <p:spPr>
          <a:xfrm>
            <a:off x="2426064" y="4261881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/>
              <p:nvPr/>
            </p:nvSpPr>
            <p:spPr>
              <a:xfrm>
                <a:off x="1765188" y="4751966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8DF8F5-4704-1DDF-2BC5-24C5B3A76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188" y="4751966"/>
                <a:ext cx="174663" cy="276999"/>
              </a:xfrm>
              <a:prstGeom prst="rect">
                <a:avLst/>
              </a:prstGeom>
              <a:blipFill>
                <a:blip r:embed="rId4"/>
                <a:stretch>
                  <a:fillRect l="-35714" r="-2857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/>
              <p:nvPr/>
            </p:nvSpPr>
            <p:spPr>
              <a:xfrm>
                <a:off x="2883332" y="4759530"/>
                <a:ext cx="2006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63EC7A-D5EF-B48F-1293-01CC8BC6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332" y="4759530"/>
                <a:ext cx="200696" cy="276999"/>
              </a:xfrm>
              <a:prstGeom prst="rect">
                <a:avLst/>
              </a:prstGeom>
              <a:blipFill>
                <a:blip r:embed="rId5"/>
                <a:stretch>
                  <a:fillRect l="-31250" r="-2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/>
              <p:nvPr/>
            </p:nvSpPr>
            <p:spPr>
              <a:xfrm>
                <a:off x="1464867" y="4982120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09012D-779B-15A0-C769-F7DEB52B6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867" y="4982120"/>
                <a:ext cx="74506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/>
              <p:nvPr/>
            </p:nvSpPr>
            <p:spPr>
              <a:xfrm>
                <a:off x="2564427" y="4982120"/>
                <a:ext cx="745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66794C-CB9C-7229-01D7-5DA4BC0CB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427" y="4982120"/>
                <a:ext cx="74506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/>
              <p:nvPr/>
            </p:nvSpPr>
            <p:spPr>
              <a:xfrm>
                <a:off x="2938970" y="3261686"/>
                <a:ext cx="2794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2AFD03-423E-143B-2A9B-CE498799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970" y="3261686"/>
                <a:ext cx="279400" cy="369332"/>
              </a:xfrm>
              <a:prstGeom prst="rect">
                <a:avLst/>
              </a:prstGeom>
              <a:blipFill>
                <a:blip r:embed="rId8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/>
              <p:nvPr/>
            </p:nvSpPr>
            <p:spPr>
              <a:xfrm>
                <a:off x="3302585" y="4662102"/>
                <a:ext cx="3386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BBEBD-4085-DA74-A9B6-B5512EBA1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585" y="4662102"/>
                <a:ext cx="3386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/>
              <p:nvPr/>
            </p:nvSpPr>
            <p:spPr>
              <a:xfrm>
                <a:off x="2871236" y="3893703"/>
                <a:ext cx="4148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1800" b="0" i="1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9D609F-E432-3154-A7E5-B4D05FC4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36" y="3893703"/>
                <a:ext cx="414867" cy="369332"/>
              </a:xfrm>
              <a:prstGeom prst="rect">
                <a:avLst/>
              </a:prstGeom>
              <a:blipFill>
                <a:blip r:embed="rId10"/>
                <a:stretch>
                  <a:fillRect r="-606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4096D-AAAD-E737-40F0-7BB589129E02}"/>
                  </a:ext>
                </a:extLst>
              </p:cNvPr>
              <p:cNvSpPr txBox="1"/>
              <p:nvPr/>
            </p:nvSpPr>
            <p:spPr>
              <a:xfrm>
                <a:off x="1667729" y="2021735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4096D-AAAD-E737-40F0-7BB589129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29" y="2021735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7391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FAFF4-4C36-FF55-1CB9-149A581048BA}"/>
                  </a:ext>
                </a:extLst>
              </p:cNvPr>
              <p:cNvSpPr txBox="1"/>
              <p:nvPr/>
            </p:nvSpPr>
            <p:spPr>
              <a:xfrm>
                <a:off x="1667729" y="2432174"/>
                <a:ext cx="27411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6FAFF4-4C36-FF55-1CB9-149A58104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29" y="2432174"/>
                <a:ext cx="274114" cy="677108"/>
              </a:xfrm>
              <a:prstGeom prst="rect">
                <a:avLst/>
              </a:prstGeom>
              <a:blipFill>
                <a:blip r:embed="rId11"/>
                <a:stretch>
                  <a:fillRect l="-17391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67F5E13-A8DD-3161-EAC8-6A8D86C93775}"/>
              </a:ext>
            </a:extLst>
          </p:cNvPr>
          <p:cNvCxnSpPr>
            <a:cxnSpLocks/>
          </p:cNvCxnSpPr>
          <p:nvPr/>
        </p:nvCxnSpPr>
        <p:spPr>
          <a:xfrm>
            <a:off x="1804786" y="2464095"/>
            <a:ext cx="0" cy="23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63609-FF09-3918-6E25-8F6F748E6008}"/>
                  </a:ext>
                </a:extLst>
              </p:cNvPr>
              <p:cNvSpPr txBox="1"/>
              <p:nvPr/>
            </p:nvSpPr>
            <p:spPr>
              <a:xfrm>
                <a:off x="2072271" y="2243689"/>
                <a:ext cx="321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63609-FF09-3918-6E25-8F6F748E6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271" y="2243689"/>
                <a:ext cx="321178" cy="276999"/>
              </a:xfrm>
              <a:prstGeom prst="rect">
                <a:avLst/>
              </a:prstGeom>
              <a:blipFill>
                <a:blip r:embed="rId12"/>
                <a:stretch>
                  <a:fillRect l="-15385" r="-769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95559D-7BCC-37E0-8D41-A06986872098}"/>
                  </a:ext>
                </a:extLst>
              </p:cNvPr>
              <p:cNvSpPr txBox="1"/>
              <p:nvPr/>
            </p:nvSpPr>
            <p:spPr>
              <a:xfrm>
                <a:off x="2072271" y="2624411"/>
                <a:ext cx="3069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95559D-7BCC-37E0-8D41-A06986872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271" y="2624411"/>
                <a:ext cx="306942" cy="276999"/>
              </a:xfrm>
              <a:prstGeom prst="rect">
                <a:avLst/>
              </a:prstGeom>
              <a:blipFill>
                <a:blip r:embed="rId13"/>
                <a:stretch>
                  <a:fillRect l="-16000" r="-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1C9F9C-AED2-000A-92D9-C2E453B38338}"/>
              </a:ext>
            </a:extLst>
          </p:cNvPr>
          <p:cNvCxnSpPr>
            <a:cxnSpLocks/>
          </p:cNvCxnSpPr>
          <p:nvPr/>
        </p:nvCxnSpPr>
        <p:spPr>
          <a:xfrm>
            <a:off x="1826406" y="2898145"/>
            <a:ext cx="557616" cy="441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0C5E4A-271C-84F7-950B-FF3B4AE7B001}"/>
                  </a:ext>
                </a:extLst>
              </p:cNvPr>
              <p:cNvSpPr txBox="1"/>
              <p:nvPr/>
            </p:nvSpPr>
            <p:spPr>
              <a:xfrm>
                <a:off x="1165530" y="3359817"/>
                <a:ext cx="17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80C5E4A-271C-84F7-950B-FF3B4AE7B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30" y="3359817"/>
                <a:ext cx="174663" cy="276999"/>
              </a:xfrm>
              <a:prstGeom prst="rect">
                <a:avLst/>
              </a:prstGeom>
              <a:blipFill>
                <a:blip r:embed="rId14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52E7B0-C90E-5BAE-F374-49BA0749BE03}"/>
                  </a:ext>
                </a:extLst>
              </p:cNvPr>
              <p:cNvSpPr txBox="1"/>
              <p:nvPr/>
            </p:nvSpPr>
            <p:spPr>
              <a:xfrm>
                <a:off x="888794" y="3624006"/>
                <a:ext cx="7281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752E7B0-C90E-5BAE-F374-49BA0749B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94" y="3624006"/>
                <a:ext cx="72813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6D4851A-5059-5736-28F4-8C347FE213A0}"/>
              </a:ext>
            </a:extLst>
          </p:cNvPr>
          <p:cNvCxnSpPr>
            <a:cxnSpLocks/>
          </p:cNvCxnSpPr>
          <p:nvPr/>
        </p:nvCxnSpPr>
        <p:spPr>
          <a:xfrm flipH="1">
            <a:off x="1288427" y="2886721"/>
            <a:ext cx="497748" cy="4987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BBDBB8-4346-9F23-5179-7BAF28FE6191}"/>
              </a:ext>
            </a:extLst>
          </p:cNvPr>
          <p:cNvSpPr txBox="1"/>
          <p:nvPr/>
        </p:nvSpPr>
        <p:spPr>
          <a:xfrm>
            <a:off x="8285450" y="1640027"/>
            <a:ext cx="339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system of constraints: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1BEB15-710C-5482-CA16-85BBD3FCB15D}"/>
                  </a:ext>
                </a:extLst>
              </p:cNvPr>
              <p:cNvSpPr txBox="1"/>
              <p:nvPr/>
            </p:nvSpPr>
            <p:spPr>
              <a:xfrm>
                <a:off x="9048820" y="2285111"/>
                <a:ext cx="14441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1BEB15-710C-5482-CA16-85BBD3FCB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820" y="2285111"/>
                <a:ext cx="1444113" cy="276999"/>
              </a:xfrm>
              <a:prstGeom prst="rect">
                <a:avLst/>
              </a:prstGeom>
              <a:blipFill>
                <a:blip r:embed="rId16"/>
                <a:stretch>
                  <a:fillRect l="-3478" t="-4545" r="-521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79978C-D92E-B0CF-BD9D-CAE82F7BAA6C}"/>
                  </a:ext>
                </a:extLst>
              </p:cNvPr>
              <p:cNvSpPr txBox="1"/>
              <p:nvPr/>
            </p:nvSpPr>
            <p:spPr>
              <a:xfrm>
                <a:off x="9048820" y="2639378"/>
                <a:ext cx="14441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479978C-D92E-B0CF-BD9D-CAE82F7BA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820" y="2639378"/>
                <a:ext cx="1444113" cy="276999"/>
              </a:xfrm>
              <a:prstGeom prst="rect">
                <a:avLst/>
              </a:prstGeom>
              <a:blipFill>
                <a:blip r:embed="rId17"/>
                <a:stretch>
                  <a:fillRect l="-3478" r="-434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9C1B6C-25C7-7015-2D2D-0BBC3B8F87D6}"/>
                  </a:ext>
                </a:extLst>
              </p:cNvPr>
              <p:cNvSpPr txBox="1"/>
              <p:nvPr/>
            </p:nvSpPr>
            <p:spPr>
              <a:xfrm>
                <a:off x="9048820" y="3026092"/>
                <a:ext cx="1964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59C1B6C-25C7-7015-2D2D-0BBC3B8F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820" y="3026092"/>
                <a:ext cx="1964320" cy="276999"/>
              </a:xfrm>
              <a:prstGeom prst="rect">
                <a:avLst/>
              </a:prstGeom>
              <a:blipFill>
                <a:blip r:embed="rId18"/>
                <a:stretch>
                  <a:fillRect l="-2564" t="-4348" r="-64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C049C0-A673-D783-425B-460097E1F782}"/>
                  </a:ext>
                </a:extLst>
              </p:cNvPr>
              <p:cNvSpPr txBox="1"/>
              <p:nvPr/>
            </p:nvSpPr>
            <p:spPr>
              <a:xfrm>
                <a:off x="9048820" y="3373653"/>
                <a:ext cx="1963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7C049C0-A673-D783-425B-460097E1F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820" y="3373653"/>
                <a:ext cx="1963551" cy="276999"/>
              </a:xfrm>
              <a:prstGeom prst="rect">
                <a:avLst/>
              </a:prstGeom>
              <a:blipFill>
                <a:blip r:embed="rId19"/>
                <a:stretch>
                  <a:fillRect l="-2581" r="-129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265B56-D65B-0691-3828-513773721BC2}"/>
                  </a:ext>
                </a:extLst>
              </p:cNvPr>
              <p:cNvSpPr txBox="1"/>
              <p:nvPr/>
            </p:nvSpPr>
            <p:spPr>
              <a:xfrm>
                <a:off x="9048820" y="3735239"/>
                <a:ext cx="1963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F265B56-D65B-0691-3828-513773721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820" y="3735239"/>
                <a:ext cx="1963551" cy="276999"/>
              </a:xfrm>
              <a:prstGeom prst="rect">
                <a:avLst/>
              </a:prstGeom>
              <a:blipFill>
                <a:blip r:embed="rId20"/>
                <a:stretch>
                  <a:fillRect l="-2581" r="-129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E07DB8A-7294-A0BF-472A-28D482DC11A4}"/>
                  </a:ext>
                </a:extLst>
              </p:cNvPr>
              <p:cNvSpPr txBox="1"/>
              <p:nvPr/>
            </p:nvSpPr>
            <p:spPr>
              <a:xfrm>
                <a:off x="9096649" y="4107521"/>
                <a:ext cx="1981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E07DB8A-7294-A0BF-472A-28D482DC1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649" y="4107521"/>
                <a:ext cx="1981183" cy="276999"/>
              </a:xfrm>
              <a:prstGeom prst="rect">
                <a:avLst/>
              </a:prstGeom>
              <a:blipFill>
                <a:blip r:embed="rId21"/>
                <a:stretch>
                  <a:fillRect l="-2548" r="-63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60947B-3CEF-EEFE-9DBF-B277655386E1}"/>
                  </a:ext>
                </a:extLst>
              </p:cNvPr>
              <p:cNvSpPr txBox="1"/>
              <p:nvPr/>
            </p:nvSpPr>
            <p:spPr>
              <a:xfrm>
                <a:off x="9096649" y="4469107"/>
                <a:ext cx="19669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60947B-3CEF-EEFE-9DBF-B27765538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649" y="4469107"/>
                <a:ext cx="1966949" cy="276999"/>
              </a:xfrm>
              <a:prstGeom prst="rect">
                <a:avLst/>
              </a:prstGeom>
              <a:blipFill>
                <a:blip r:embed="rId22"/>
                <a:stretch>
                  <a:fillRect l="-2564" r="-64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C76C4D-CB16-F0CD-FCDE-DA309006AFCB}"/>
                  </a:ext>
                </a:extLst>
              </p:cNvPr>
              <p:cNvSpPr txBox="1"/>
              <p:nvPr/>
            </p:nvSpPr>
            <p:spPr>
              <a:xfrm>
                <a:off x="4160717" y="2562110"/>
                <a:ext cx="36399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∙∙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≝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7C76C4D-CB16-F0CD-FCDE-DA309006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717" y="2562110"/>
                <a:ext cx="3639907" cy="369332"/>
              </a:xfrm>
              <a:prstGeom prst="rect">
                <a:avLst/>
              </a:prstGeom>
              <a:blipFill>
                <a:blip r:embed="rId23"/>
                <a:stretch>
                  <a:fillRect l="-694" t="-10000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EE63972-6F2A-9115-6BBF-4B5BE2DD8D3B}"/>
                  </a:ext>
                </a:extLst>
              </p:cNvPr>
              <p:cNvSpPr txBox="1"/>
              <p:nvPr/>
            </p:nvSpPr>
            <p:spPr>
              <a:xfrm>
                <a:off x="4069312" y="3029491"/>
                <a:ext cx="2098523" cy="419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∙∙</m:t>
                          </m:r>
                          <m:r>
                            <a:rPr lang="en-US" sz="2400" b="0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≝ 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EE63972-6F2A-9115-6BBF-4B5BE2DD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312" y="3029491"/>
                <a:ext cx="2098523" cy="419795"/>
              </a:xfrm>
              <a:prstGeom prst="rect">
                <a:avLst/>
              </a:prstGeom>
              <a:blipFill>
                <a:blip r:embed="rId24"/>
                <a:stretch>
                  <a:fillRect l="-4819" t="-2941" r="-602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B7B2359-F0B6-1B08-1D8A-53A062489F5A}"/>
                  </a:ext>
                </a:extLst>
              </p:cNvPr>
              <p:cNvSpPr txBox="1"/>
              <p:nvPr/>
            </p:nvSpPr>
            <p:spPr>
              <a:xfrm>
                <a:off x="5556987" y="1709276"/>
                <a:ext cx="1451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B7B2359-F0B6-1B08-1D8A-53A062489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987" y="1709276"/>
                <a:ext cx="1451936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7550F80-D6AC-A254-7334-26A14E09D4A5}"/>
              </a:ext>
            </a:extLst>
          </p:cNvPr>
          <p:cNvCxnSpPr>
            <a:cxnSpLocks/>
          </p:cNvCxnSpPr>
          <p:nvPr/>
        </p:nvCxnSpPr>
        <p:spPr>
          <a:xfrm>
            <a:off x="6283906" y="2091922"/>
            <a:ext cx="0" cy="49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43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0" grpId="0"/>
      <p:bldP spid="5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8F0847-5B9C-0340-B0A7-341D128C6A22}"/>
              </a:ext>
            </a:extLst>
          </p:cNvPr>
          <p:cNvSpPr txBox="1"/>
          <p:nvPr/>
        </p:nvSpPr>
        <p:spPr>
          <a:xfrm>
            <a:off x="4970692" y="2813447"/>
            <a:ext cx="2250616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10336501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9856FC-96F2-6FAA-D709-97FF3654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36" y="1350334"/>
            <a:ext cx="9067727" cy="4793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0163B0-DC92-29A0-C303-F57B76274A67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1000428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3E0361-98C5-C0F5-40D2-189A6AD1B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29" y="2026768"/>
            <a:ext cx="10719392" cy="40177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6EF5B1-67C6-16A6-31F1-79A020FCBA9B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474923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B1835-15E7-B220-4BF4-22A65324E283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D80AB-F020-E880-4D71-4DA88B534598}"/>
              </a:ext>
            </a:extLst>
          </p:cNvPr>
          <p:cNvSpPr txBox="1"/>
          <p:nvPr/>
        </p:nvSpPr>
        <p:spPr>
          <a:xfrm>
            <a:off x="9804889" y="2218266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UNSAT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3ECBA-6D0C-E48B-4DBE-FB1527DB8754}"/>
              </a:ext>
            </a:extLst>
          </p:cNvPr>
          <p:cNvSpPr txBox="1"/>
          <p:nvPr/>
        </p:nvSpPr>
        <p:spPr>
          <a:xfrm>
            <a:off x="719667" y="2218266"/>
            <a:ext cx="98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84082E-C4CF-3965-DF89-18F8F2898655}"/>
                  </a:ext>
                </a:extLst>
              </p:cNvPr>
              <p:cNvSpPr txBox="1"/>
              <p:nvPr/>
            </p:nvSpPr>
            <p:spPr>
              <a:xfrm>
                <a:off x="4409833" y="2875002"/>
                <a:ext cx="3372333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84082E-C4CF-3965-DF89-18F8F2898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833" y="2875002"/>
                <a:ext cx="3372333" cy="1107996"/>
              </a:xfrm>
              <a:prstGeom prst="rect">
                <a:avLst/>
              </a:prstGeom>
              <a:blipFill>
                <a:blip r:embed="rId2"/>
                <a:stretch>
                  <a:fillRect l="-6391" t="-1136" r="-9398" b="-3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1F29E65-E9D9-CA3D-F6D8-44CBD536B3E2}"/>
              </a:ext>
            </a:extLst>
          </p:cNvPr>
          <p:cNvSpPr txBox="1"/>
          <p:nvPr/>
        </p:nvSpPr>
        <p:spPr>
          <a:xfrm>
            <a:off x="4932860" y="4766734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game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E59C8D-D82F-E72E-0D52-362D26366E81}"/>
              </a:ext>
            </a:extLst>
          </p:cNvPr>
          <p:cNvCxnSpPr>
            <a:cxnSpLocks/>
          </p:cNvCxnSpPr>
          <p:nvPr/>
        </p:nvCxnSpPr>
        <p:spPr>
          <a:xfrm flipV="1">
            <a:off x="6070788" y="3982998"/>
            <a:ext cx="0" cy="885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6338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10163B0-DC92-29A0-C303-F57B76274A67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A875DE-0F94-0831-55BF-E93DD9992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139" y="1452990"/>
            <a:ext cx="5840228" cy="493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334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58DC1F-F955-236F-AFC0-C2E6A8B03418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E2AEA-FDF9-0800-ACDB-0C46100B583E}"/>
              </a:ext>
            </a:extLst>
          </p:cNvPr>
          <p:cNvSpPr txBox="1"/>
          <p:nvPr/>
        </p:nvSpPr>
        <p:spPr>
          <a:xfrm>
            <a:off x="3387566" y="2705725"/>
            <a:ext cx="54168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030728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72DC5-2A2A-0CFB-8667-3495DA3DC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Improvement: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Iteratively improve a strategy skeleton by recursively solving sub-games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Parametrized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𝑠𝑒𝑙𝑒𝑐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Τ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 given theory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Sufficient for proving Satisfiability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Synthesis: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Produces a winning strategy from a winning strategy skeleton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be further used for program synthesis/verification tasks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72DC5-2A2A-0CFB-8667-3495DA3DC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842B95AB-CBDE-724F-5C81-376D1431CCE1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49511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B1835-15E7-B220-4BF4-22A65324E283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D80AB-F020-E880-4D71-4DA88B534598}"/>
              </a:ext>
            </a:extLst>
          </p:cNvPr>
          <p:cNvSpPr txBox="1"/>
          <p:nvPr/>
        </p:nvSpPr>
        <p:spPr>
          <a:xfrm>
            <a:off x="9804889" y="2218266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UNSAT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3ECBA-6D0C-E48B-4DBE-FB1527DB8754}"/>
              </a:ext>
            </a:extLst>
          </p:cNvPr>
          <p:cNvSpPr txBox="1"/>
          <p:nvPr/>
        </p:nvSpPr>
        <p:spPr>
          <a:xfrm>
            <a:off x="719667" y="2218266"/>
            <a:ext cx="98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C14849-6042-5504-C4E1-07D625A00959}"/>
                  </a:ext>
                </a:extLst>
              </p:cNvPr>
              <p:cNvSpPr txBox="1"/>
              <p:nvPr/>
            </p:nvSpPr>
            <p:spPr>
              <a:xfrm>
                <a:off x="3249708" y="1795846"/>
                <a:ext cx="569258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⊨∀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⇒∃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C14849-6042-5504-C4E1-07D625A00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708" y="1795846"/>
                <a:ext cx="5692584" cy="492443"/>
              </a:xfrm>
              <a:prstGeom prst="rect">
                <a:avLst/>
              </a:prstGeom>
              <a:blipFill>
                <a:blip r:embed="rId2"/>
                <a:stretch>
                  <a:fillRect l="-667" t="-7692" r="-222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7D4725A-3C97-AA9F-A5C3-A27128E919B8}"/>
              </a:ext>
            </a:extLst>
          </p:cNvPr>
          <p:cNvSpPr txBox="1"/>
          <p:nvPr/>
        </p:nvSpPr>
        <p:spPr>
          <a:xfrm>
            <a:off x="4171434" y="2858360"/>
            <a:ext cx="3849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Property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Rationals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404C0B-A4F2-FE21-C584-FB1DE264E98A}"/>
              </a:ext>
            </a:extLst>
          </p:cNvPr>
          <p:cNvCxnSpPr>
            <a:cxnSpLocks/>
          </p:cNvCxnSpPr>
          <p:nvPr/>
        </p:nvCxnSpPr>
        <p:spPr>
          <a:xfrm flipV="1">
            <a:off x="6096000" y="2225708"/>
            <a:ext cx="0" cy="700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8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B1835-15E7-B220-4BF4-22A65324E283}"/>
              </a:ext>
            </a:extLst>
          </p:cNvPr>
          <p:cNvSpPr/>
          <p:nvPr/>
        </p:nvSpPr>
        <p:spPr>
          <a:xfrm>
            <a:off x="2601196" y="352673"/>
            <a:ext cx="6939185" cy="873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D80AB-F020-E880-4D71-4DA88B534598}"/>
              </a:ext>
            </a:extLst>
          </p:cNvPr>
          <p:cNvSpPr txBox="1"/>
          <p:nvPr/>
        </p:nvSpPr>
        <p:spPr>
          <a:xfrm>
            <a:off x="9804889" y="2218266"/>
            <a:ext cx="16674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UNSAT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3ECBA-6D0C-E48B-4DBE-FB1527DB8754}"/>
              </a:ext>
            </a:extLst>
          </p:cNvPr>
          <p:cNvSpPr txBox="1"/>
          <p:nvPr/>
        </p:nvSpPr>
        <p:spPr>
          <a:xfrm>
            <a:off x="719667" y="2218266"/>
            <a:ext cx="9845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cs typeface="Times New Roman" panose="02020603050405020304" pitchFamily="18" charset="0"/>
              </a:rPr>
              <a:t>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C14849-6042-5504-C4E1-07D625A00959}"/>
                  </a:ext>
                </a:extLst>
              </p:cNvPr>
              <p:cNvSpPr txBox="1"/>
              <p:nvPr/>
            </p:nvSpPr>
            <p:spPr>
              <a:xfrm>
                <a:off x="2940488" y="1792531"/>
                <a:ext cx="631102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(∅,∀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⇒∃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AC14849-6042-5504-C4E1-07D625A00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0488" y="1792531"/>
                <a:ext cx="6311023" cy="492443"/>
              </a:xfrm>
              <a:prstGeom prst="rect">
                <a:avLst/>
              </a:prstGeom>
              <a:blipFill>
                <a:blip r:embed="rId2"/>
                <a:stretch>
                  <a:fillRect l="-1004" t="-7692" r="-2008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6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</TotalTime>
  <Words>3241</Words>
  <Application>Microsoft Macintosh PowerPoint</Application>
  <PresentationFormat>Widescreen</PresentationFormat>
  <Paragraphs>1199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Aptos</vt:lpstr>
      <vt:lpstr>Aptos Display</vt:lpstr>
      <vt:lpstr>Arial</vt:lpstr>
      <vt:lpstr>Cambria Math</vt:lpstr>
      <vt:lpstr>Times New Roman</vt:lpstr>
      <vt:lpstr>Office Theme</vt:lpstr>
      <vt:lpstr>Quantified Linear Arithmetic Satisfiability via Fine-Grained Strategy Improvement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Quantified Linear Arithmetic Satisfiability via Fine-Grained Strategy Improvement</dc:title>
  <dc:creator>Murphy, Timothy</dc:creator>
  <cp:lastModifiedBy>Murphy, Timothy</cp:lastModifiedBy>
  <cp:revision>2</cp:revision>
  <dcterms:created xsi:type="dcterms:W3CDTF">2024-07-19T11:12:12Z</dcterms:created>
  <dcterms:modified xsi:type="dcterms:W3CDTF">2024-07-25T01:11:29Z</dcterms:modified>
</cp:coreProperties>
</file>