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00"/>
    <a:srgbClr val="009900"/>
    <a:srgbClr val="8A9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09" y="-2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2898279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YOKARAJA T.R.S</a:t>
            </a:r>
          </a:p>
          <a:p>
            <a:r>
              <a:rPr lang="en-US" sz="2400" dirty="0"/>
              <a:t>REGISTER NO AND NMID:222407881/ 9091C32889951989436481DD105445A7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DATA SCIENCE</a:t>
            </a:r>
          </a:p>
          <a:p>
            <a:r>
              <a:rPr lang="en-US" sz="2400" dirty="0"/>
              <a:t>COLLEGE: TAGORE COLLEGE POF ARTS AND SCIENCE/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4075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8024" y="396085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8123AF-DCD3-5F83-B098-8B13132E6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2981"/>
            <a:ext cx="5818280" cy="3395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D8F04C-13D5-FC46-C7FF-02439A2A83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92" y="1142981"/>
            <a:ext cx="5513356" cy="33951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4600" y="4406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C3E9DA-8931-71D9-B563-6AE7DC46C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23326"/>
            <a:ext cx="676275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Portfolio emphasizes personal expertise and professional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GreenBin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is one example of real-world, socially impactful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Long-term goal: Build more projects that combine technical skills and design thinking.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Call to Action: Connect, collaborate, and explore new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428" y="1219200"/>
            <a:ext cx="8033766" cy="703915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61023" y="3531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422412" cy="6706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reflection blurRad="6350" stA="50000" endA="300" endPos="90000" dir="5400000" sy="-100000" algn="bl" rotWithShape="0"/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>
                <a:blipFill>
                  <a:blip r:embed="rId2"/>
                  <a:tile tx="0" ty="0" sx="100000" sy="100000" flip="none" algn="tl"/>
                </a:blipFill>
                <a:effectLst>
                  <a:glow rad="139700">
                    <a:srgbClr val="D4D4D4">
                      <a:alpha val="40000"/>
                    </a:srgbClr>
                  </a:glow>
                </a:effectLst>
                <a:latin typeface="Ravie" panose="04040805050809020602" pitchFamily="82" charset="0"/>
              </a:rPr>
              <a:t>portfolio</a:t>
            </a:r>
            <a:endParaRPr sz="4250" dirty="0">
              <a:blipFill>
                <a:blip r:embed="rId2"/>
                <a:tile tx="0" ty="0" sx="100000" sy="100000" flip="none" algn="tl"/>
              </a:blipFill>
              <a:effectLst>
                <a:glow rad="139700">
                  <a:srgbClr val="D4D4D4">
                    <a:alpha val="40000"/>
                  </a:srgbClr>
                </a:glow>
              </a:effectLst>
              <a:latin typeface="Ravie" panose="040408050508090206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Rectangle 1">
            <a:extLst>
              <a:ext uri="{FF2B5EF4-FFF2-40B4-BE49-F238E27FC236}">
                <a16:creationId xmlns:a16="http://schemas.microsoft.com/office/drawing/2014/main" id="{EF44217A-ABD2-617A-0CC7-6C35B3958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355" y="1432739"/>
            <a:ext cx="800050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Custom-coded personal portfolio showcasing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skills, projects, and About Me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Modern dark theme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teal &amp; purple accents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, glowing effects, and radial gradient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Responsive navigation (Home, About Me, Skills, Projects, Contact), card-based skills section, project listings with icons.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Interactive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Project modals to preview work (e.g.,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GreenBin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) without leaving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Highlights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technical expertise, design sensibility, and personal brand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18562" y="8811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0DF5415E-05C6-53B9-4BC8-42182511D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094" y="1874728"/>
            <a:ext cx="7620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Need to showcase professional skills, projects, and design philosophy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Highlight technical expertise, creativity, and data-driven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Present a clear personal brand and portfolio identity to potential collaborators or employers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6450" y="14100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6EE91A6D-839B-BC4E-57CA-FC3600948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5249" y="1548877"/>
            <a:ext cx="63215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Portfolio Website – A custom-coded platform that presents skills, projects, and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Designed with a modern dark theme, teal &amp; purple accents, and responsive layouts.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Features navigation, interactive sections, skill cards, and project showcases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ED55322-BADD-9A8A-619D-CB0291EBF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1443841"/>
            <a:ext cx="634364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Viewers/Employers: Recruiters or collaborators reviewing skills &amp;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Peers/Students: Learn from projects and design approach.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Self: Showcase technical growth and design thinking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0" y="8935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CE5DC-BA5C-3276-2084-1777382FD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1174" y="1787741"/>
            <a:ext cx="76199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HTML5 &amp; CSS3 → Structure, gradients, hover effects, dark theme.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JavaScript → Navigation, interactive modals, responsive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Fonts &amp; Icons → Poppins &amp; Playfair Display, Font Awesome icons.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Design Principles → Dark mode, grid layout, card-based UI, smooth transitions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4CEE50-5B06-E229-7DC3-25636095B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8879" y="1924104"/>
            <a:ext cx="7620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Header: Portfolio title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Sections: Home, About Me,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Skills: Card-based with icons, hover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Projects: Listed with icons; includes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GreenBin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as one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Responsive: Works across desktop and mobile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8CE92B-28BF-A4B5-3868-E6434E115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5990"/>
            <a:ext cx="9524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Home → Introduction and philosophy.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About Me → Background, education, and professional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Skills → Java, Python, Video Editing, HTML &amp; Web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Projects → Smart Data Visualizer, Student Success Predictor,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GreenBin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, Portfolio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Contact → Email &amp; phone for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Interactive Modal → Preview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GreenBin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project without leaving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514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Calibri</vt:lpstr>
      <vt:lpstr>Century</vt:lpstr>
      <vt:lpstr>Imprint MT Shadow</vt:lpstr>
      <vt:lpstr>Ravie</vt:lpstr>
      <vt:lpstr>Roboto</vt:lpstr>
      <vt:lpstr>Times New Roman</vt:lpstr>
      <vt:lpstr>Trebuchet MS</vt:lpstr>
      <vt:lpstr>Office Theme</vt:lpstr>
      <vt:lpstr>Digital Portfolio  </vt:lpstr>
      <vt:lpstr>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27</cp:revision>
  <dcterms:created xsi:type="dcterms:W3CDTF">2024-03-29T15:07:22Z</dcterms:created>
  <dcterms:modified xsi:type="dcterms:W3CDTF">2025-08-30T08:59:57Z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