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6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7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5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2AE5-2D1A-418C-9E8D-71D16F19DBD2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575A-7E4C-45F5-82AA-510A6AC5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Django+D3js+mssql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3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template (D3 </a:t>
            </a:r>
            <a:r>
              <a:rPr lang="en-US" dirty="0" err="1" smtClean="0"/>
              <a:t>JS+python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1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Licensing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0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7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Django+D3js+mssql</vt:lpstr>
      <vt:lpstr>DB</vt:lpstr>
      <vt:lpstr>Python controller</vt:lpstr>
      <vt:lpstr>Python template (D3 JS+python)</vt:lpstr>
      <vt:lpstr>Licensing</vt:lpstr>
      <vt:lpstr>resolved</vt:lpstr>
      <vt:lpstr>suit</vt:lpstr>
      <vt:lpstr>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Django+D3js+mssql</dc:title>
  <dc:creator>Tom Ting (EXT-TW)</dc:creator>
  <cp:lastModifiedBy>Tom Ting (EXT-TW)</cp:lastModifiedBy>
  <cp:revision>1</cp:revision>
  <dcterms:created xsi:type="dcterms:W3CDTF">2017-05-30T09:43:33Z</dcterms:created>
  <dcterms:modified xsi:type="dcterms:W3CDTF">2017-05-30T10:03:21Z</dcterms:modified>
</cp:coreProperties>
</file>