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5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1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4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23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28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587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5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1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0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2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6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61FEE7-5AF3-49F5-9016-C55D6C992A54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B78DF2-AD59-4443-A6DA-FFE968EBC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0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MongoDB</a:t>
            </a:r>
            <a:r>
              <a:rPr lang="zh-TW" altLang="en-US" dirty="0" smtClean="0"/>
              <a:t>安裝 以及搭配</a:t>
            </a:r>
            <a:r>
              <a:rPr lang="en-US" altLang="zh-TW" dirty="0" smtClean="0"/>
              <a:t>C#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2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23" y="2557463"/>
            <a:ext cx="56219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0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23" y="2557463"/>
            <a:ext cx="56219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23" y="2557463"/>
            <a:ext cx="56219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5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23" y="2557463"/>
            <a:ext cx="56219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23" y="2557463"/>
            <a:ext cx="56219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3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23" y="2557463"/>
            <a:ext cx="56219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MONGODB(</a:t>
            </a:r>
            <a:r>
              <a:rPr lang="zh-TW" altLang="en-US" dirty="0" smtClean="0"/>
              <a:t>避免有問題 不要用</a:t>
            </a:r>
            <a:r>
              <a:rPr lang="en-US" altLang="zh-TW" dirty="0" smtClean="0"/>
              <a:t>3.2)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23" y="2557463"/>
            <a:ext cx="56219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5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err="1" smtClean="0"/>
              <a:t>mongod.cfg</a:t>
            </a:r>
            <a:r>
              <a:rPr lang="zh-TW" altLang="en-US" dirty="0" smtClean="0"/>
              <a:t>內容填</a:t>
            </a:r>
            <a:r>
              <a:rPr lang="zh-TW" altLang="en-US" dirty="0"/>
              <a:t>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dbpath</a:t>
            </a:r>
            <a:r>
              <a:rPr lang="en-US" dirty="0"/>
              <a:t>=C:\Users\ext_tomt\work\Code\SQL\MongoDB\bin\data\db</a:t>
            </a:r>
          </a:p>
          <a:p>
            <a:r>
              <a:rPr lang="en-US" dirty="0" err="1"/>
              <a:t>logpath</a:t>
            </a:r>
            <a:r>
              <a:rPr lang="en-US" dirty="0"/>
              <a:t>=C:\Users\ext_tomt\work\Code\SQL\MongoDB\bin\log\mongod.log</a:t>
            </a:r>
          </a:p>
        </p:txBody>
      </p:sp>
    </p:spTree>
    <p:extLst>
      <p:ext uri="{BB962C8B-B14F-4D97-AF65-F5344CB8AC3E}">
        <p14:creationId xmlns:p14="http://schemas.microsoft.com/office/powerpoint/2010/main" val="402420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開好相關的資料夾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619" y="2538548"/>
            <a:ext cx="3329185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05" y="2434045"/>
            <a:ext cx="3796937" cy="378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4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啟動服務要用</a:t>
            </a:r>
            <a:r>
              <a:rPr lang="en-US" altLang="zh-TW" dirty="0" smtClean="0"/>
              <a:t>admin</a:t>
            </a:r>
            <a:r>
              <a:rPr lang="zh-TW" altLang="en-US" dirty="0" smtClean="0"/>
              <a:t>身分的</a:t>
            </a:r>
            <a:r>
              <a:rPr lang="en-US" altLang="zh-TW" dirty="0" smtClean="0"/>
              <a:t>CMD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838" y="2557463"/>
            <a:ext cx="75963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r>
              <a:rPr lang="zh-TW" altLang="en-US" dirty="0" smtClean="0"/>
              <a:t>已啟動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546" y="2557463"/>
            <a:ext cx="450890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6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MogoDB</a:t>
            </a:r>
            <a:r>
              <a:rPr lang="en-US" altLang="zh-TW" dirty="0" smtClean="0"/>
              <a:t> C#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198" y="2557463"/>
            <a:ext cx="564960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r>
              <a:rPr lang="en-US" altLang="zh-TW" dirty="0" smtClean="0"/>
              <a:t>DB</a:t>
            </a:r>
            <a:r>
              <a:rPr lang="zh-TW" altLang="en-US" dirty="0"/>
              <a:t>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自行下載</a:t>
            </a:r>
            <a:r>
              <a:rPr lang="en-US" altLang="zh-TW" dirty="0" err="1" smtClean="0"/>
              <a:t>MongoDBVUE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成功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23" y="2557463"/>
            <a:ext cx="56219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5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90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Garamond</vt:lpstr>
      <vt:lpstr>Organic</vt:lpstr>
      <vt:lpstr>MongoDB安裝 以及搭配C#的API</vt:lpstr>
      <vt:lpstr>下載MONGODB(避免有問題 不要用3.2)</vt:lpstr>
      <vt:lpstr>建立一個mongod.cfg內容填好</vt:lpstr>
      <vt:lpstr>開好相關的資料夾</vt:lpstr>
      <vt:lpstr>啟動服務要用admin身分的CMD</vt:lpstr>
      <vt:lpstr>Server已啟動</vt:lpstr>
      <vt:lpstr>MogoDB C# Code</vt:lpstr>
      <vt:lpstr>驗證DB工具</vt:lpstr>
      <vt:lpstr>Get Api成功</vt:lpstr>
      <vt:lpstr>Get Info</vt:lpstr>
      <vt:lpstr>Post</vt:lpstr>
      <vt:lpstr>Put</vt:lpstr>
      <vt:lpstr>驗證</vt:lpstr>
      <vt:lpstr>Delete</vt:lpstr>
      <vt:lpstr>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MongoDB安裝 以及搭配C#的APi</dc:title>
  <dc:creator>Tom Ting (EXT-TW)</dc:creator>
  <cp:lastModifiedBy>Tom Ting (EXT-TW)</cp:lastModifiedBy>
  <cp:revision>6</cp:revision>
  <dcterms:created xsi:type="dcterms:W3CDTF">2017-07-02T14:37:13Z</dcterms:created>
  <dcterms:modified xsi:type="dcterms:W3CDTF">2017-07-02T15:08:54Z</dcterms:modified>
</cp:coreProperties>
</file>