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ublic Sans Medium"/>
      <p:regular r:id="rId20"/>
      <p:bold r:id="rId21"/>
      <p:italic r:id="rId22"/>
      <p:boldItalic r:id="rId23"/>
    </p:embeddedFont>
    <p:embeddedFont>
      <p:font typeface="Public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Medium-regular.fntdata"/><Relationship Id="rId22" Type="http://schemas.openxmlformats.org/officeDocument/2006/relationships/font" Target="fonts/PublicSansMedium-italic.fntdata"/><Relationship Id="rId21" Type="http://schemas.openxmlformats.org/officeDocument/2006/relationships/font" Target="fonts/PublicSansMedium-bold.fntdata"/><Relationship Id="rId24" Type="http://schemas.openxmlformats.org/officeDocument/2006/relationships/font" Target="fonts/PublicSans-regular.fntdata"/><Relationship Id="rId23" Type="http://schemas.openxmlformats.org/officeDocument/2006/relationships/font" Target="fonts/PublicSa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ublicSans-italic.fntdata"/><Relationship Id="rId25" Type="http://schemas.openxmlformats.org/officeDocument/2006/relationships/font" Target="fonts/PublicSans-bold.fntdata"/><Relationship Id="rId27" Type="http://schemas.openxmlformats.org/officeDocument/2006/relationships/font" Target="fonts/Public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3bb77c0f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3bb77c0f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3bb77c0fa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3bb77c0fa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3bb77c0fa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3bb77c0fa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bb77c0fa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3bb77c0fa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3bb77c0fa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3bb77c0fa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3bb77c0fa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3bb77c0fa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bb77c0fa7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bb77c0fa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3bb77c0fa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bb77c0fa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3bb77c0fa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3bb77c0fa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bb77c0fa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bb77c0fa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3bb77c0fa7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3bb77c0fa7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3bb77c0fa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3bb77c0fa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3bb77c0fa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3bb77c0fa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p:nvPr/>
        </p:nvSpPr>
        <p:spPr>
          <a:xfrm>
            <a:off x="228600" y="223500"/>
            <a:ext cx="8686800" cy="46965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178" name="Google Shape;178;p35"/>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5"/>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0" name="Google Shape;180;p35"/>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sz="1400"/>
            </a:lvl1pPr>
            <a:lvl2pPr indent="-317500" lvl="1" marL="914400" algn="r">
              <a:spcBef>
                <a:spcPts val="0"/>
              </a:spcBef>
              <a:spcAft>
                <a:spcPts val="0"/>
              </a:spcAft>
              <a:buSzPts val="1400"/>
              <a:buChar char="○"/>
              <a:defRPr sz="1400"/>
            </a:lvl2pPr>
            <a:lvl3pPr indent="-317500" lvl="2" marL="1371600" algn="r">
              <a:spcBef>
                <a:spcPts val="0"/>
              </a:spcBef>
              <a:spcAft>
                <a:spcPts val="0"/>
              </a:spcAft>
              <a:buSzPts val="1400"/>
              <a:buChar char="■"/>
              <a:defRPr sz="1400"/>
            </a:lvl3pPr>
            <a:lvl4pPr indent="-317500" lvl="3" marL="1828800" algn="r">
              <a:spcBef>
                <a:spcPts val="0"/>
              </a:spcBef>
              <a:spcAft>
                <a:spcPts val="0"/>
              </a:spcAft>
              <a:buSzPts val="1400"/>
              <a:buChar char="●"/>
              <a:defRPr sz="1400"/>
            </a:lvl4pPr>
            <a:lvl5pPr indent="-317500" lvl="4" marL="2286000" algn="r">
              <a:spcBef>
                <a:spcPts val="0"/>
              </a:spcBef>
              <a:spcAft>
                <a:spcPts val="0"/>
              </a:spcAft>
              <a:buSzPts val="1400"/>
              <a:buChar char="○"/>
              <a:defRPr sz="1400"/>
            </a:lvl5pPr>
            <a:lvl6pPr indent="-317500" lvl="5" marL="2743200" algn="r">
              <a:spcBef>
                <a:spcPts val="0"/>
              </a:spcBef>
              <a:spcAft>
                <a:spcPts val="0"/>
              </a:spcAft>
              <a:buSzPts val="1400"/>
              <a:buChar char="■"/>
              <a:defRPr sz="1400"/>
            </a:lvl6pPr>
            <a:lvl7pPr indent="-317500" lvl="6" marL="3200400" algn="r">
              <a:spcBef>
                <a:spcPts val="0"/>
              </a:spcBef>
              <a:spcAft>
                <a:spcPts val="0"/>
              </a:spcAft>
              <a:buSzPts val="1400"/>
              <a:buChar char="●"/>
              <a:defRPr sz="1400"/>
            </a:lvl7pPr>
            <a:lvl8pPr indent="-317500" lvl="7" marL="3657600" algn="r">
              <a:spcBef>
                <a:spcPts val="0"/>
              </a:spcBef>
              <a:spcAft>
                <a:spcPts val="0"/>
              </a:spcAft>
              <a:buSzPts val="1400"/>
              <a:buChar char="○"/>
              <a:defRPr sz="1400"/>
            </a:lvl8pPr>
            <a:lvl9pPr indent="-317500" lvl="8" marL="4114800" algn="r">
              <a:spcBef>
                <a:spcPts val="0"/>
              </a:spcBef>
              <a:spcAft>
                <a:spcPts val="0"/>
              </a:spcAft>
              <a:buSzPts val="1400"/>
              <a:buChar char="■"/>
              <a:defRPr sz="1400"/>
            </a:lvl9pPr>
          </a:lstStyle>
          <a:p/>
        </p:txBody>
      </p:sp>
      <p:sp>
        <p:nvSpPr>
          <p:cNvPr id="181" name="Google Shape;181;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amp; Content">
  <p:cSld name="CUSTOM_13">
    <p:bg>
      <p:bgPr>
        <a:solidFill>
          <a:schemeClr val="dk1"/>
        </a:solidFill>
      </p:bgPr>
    </p:bg>
    <p:spTree>
      <p:nvGrpSpPr>
        <p:cNvPr id="182" name="Shape 182"/>
        <p:cNvGrpSpPr/>
        <p:nvPr/>
      </p:nvGrpSpPr>
      <p:grpSpPr>
        <a:xfrm>
          <a:off x="0" y="0"/>
          <a:ext cx="0" cy="0"/>
          <a:chOff x="0" y="0"/>
          <a:chExt cx="0" cy="0"/>
        </a:xfrm>
      </p:grpSpPr>
      <p:sp>
        <p:nvSpPr>
          <p:cNvPr id="183" name="Google Shape;183;p36"/>
          <p:cNvSpPr/>
          <p:nvPr/>
        </p:nvSpPr>
        <p:spPr>
          <a:xfrm>
            <a:off x="228450" y="482850"/>
            <a:ext cx="8686800" cy="4177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4" name="Google Shape;184;p3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5" name="Google Shape;185;p36"/>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86" name="Google Shape;186;p36"/>
          <p:cNvSpPr txBox="1"/>
          <p:nvPr>
            <p:ph idx="2" type="body"/>
          </p:nvPr>
        </p:nvSpPr>
        <p:spPr>
          <a:xfrm>
            <a:off x="571350" y="620025"/>
            <a:ext cx="6060600" cy="20001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187" name="Google Shape;187;p3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tx">
  <p:cSld name="TITLE_AND_BODY">
    <p:bg>
      <p:bgPr>
        <a:solidFill>
          <a:schemeClr val="dk1"/>
        </a:solidFill>
      </p:bgPr>
    </p:bg>
    <p:spTree>
      <p:nvGrpSpPr>
        <p:cNvPr id="188" name="Shape 188"/>
        <p:cNvGrpSpPr/>
        <p:nvPr/>
      </p:nvGrpSpPr>
      <p:grpSpPr>
        <a:xfrm>
          <a:off x="0" y="0"/>
          <a:ext cx="0" cy="0"/>
          <a:chOff x="0" y="0"/>
          <a:chExt cx="0" cy="0"/>
        </a:xfrm>
      </p:grpSpPr>
      <p:sp>
        <p:nvSpPr>
          <p:cNvPr id="189" name="Google Shape;189;p37"/>
          <p:cNvSpPr/>
          <p:nvPr/>
        </p:nvSpPr>
        <p:spPr>
          <a:xfrm>
            <a:off x="228450" y="482850"/>
            <a:ext cx="8686800" cy="4177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190" name="Google Shape;190;p3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1" name="Google Shape;191;p37"/>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92" name="Google Shape;192;p37"/>
          <p:cNvSpPr txBox="1"/>
          <p:nvPr>
            <p:ph idx="2" type="body"/>
          </p:nvPr>
        </p:nvSpPr>
        <p:spPr>
          <a:xfrm>
            <a:off x="396725" y="620025"/>
            <a:ext cx="55821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93" name="Google Shape;193;p3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nded Audience" type="twoColTx">
  <p:cSld name="TITLE_AND_TWO_COLUMNS">
    <p:bg>
      <p:bgPr>
        <a:solidFill>
          <a:schemeClr val="dk1"/>
        </a:solidFill>
      </p:bgPr>
    </p:bg>
    <p:spTree>
      <p:nvGrpSpPr>
        <p:cNvPr id="194" name="Shape 194"/>
        <p:cNvGrpSpPr/>
        <p:nvPr/>
      </p:nvGrpSpPr>
      <p:grpSpPr>
        <a:xfrm>
          <a:off x="0" y="0"/>
          <a:ext cx="0" cy="0"/>
          <a:chOff x="0" y="0"/>
          <a:chExt cx="0" cy="0"/>
        </a:xfrm>
      </p:grpSpPr>
      <p:sp>
        <p:nvSpPr>
          <p:cNvPr id="195" name="Google Shape;195;p38"/>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96" name="Google Shape;196;p38"/>
          <p:cNvSpPr txBox="1"/>
          <p:nvPr>
            <p:ph type="title"/>
          </p:nvPr>
        </p:nvSpPr>
        <p:spPr>
          <a:xfrm>
            <a:off x="396875" y="3950225"/>
            <a:ext cx="72279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97" name="Google Shape;197;p38"/>
          <p:cNvSpPr txBox="1"/>
          <p:nvPr>
            <p:ph idx="1" type="body"/>
          </p:nvPr>
        </p:nvSpPr>
        <p:spPr>
          <a:xfrm>
            <a:off x="228600" y="4707300"/>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8" name="Google Shape;198;p38"/>
          <p:cNvSpPr/>
          <p:nvPr>
            <p:ph idx="2" type="pic"/>
          </p:nvPr>
        </p:nvSpPr>
        <p:spPr>
          <a:xfrm>
            <a:off x="396875" y="644975"/>
            <a:ext cx="2685600" cy="2131800"/>
          </a:xfrm>
          <a:prstGeom prst="roundRect">
            <a:avLst>
              <a:gd fmla="val 16667" name="adj"/>
            </a:avLst>
          </a:prstGeom>
          <a:noFill/>
          <a:ln>
            <a:noFill/>
          </a:ln>
        </p:spPr>
      </p:sp>
      <p:sp>
        <p:nvSpPr>
          <p:cNvPr id="199" name="Google Shape;199;p38"/>
          <p:cNvSpPr/>
          <p:nvPr>
            <p:ph idx="3" type="pic"/>
          </p:nvPr>
        </p:nvSpPr>
        <p:spPr>
          <a:xfrm>
            <a:off x="3243990" y="644975"/>
            <a:ext cx="2685600" cy="2131800"/>
          </a:xfrm>
          <a:prstGeom prst="roundRect">
            <a:avLst>
              <a:gd fmla="val 16667" name="adj"/>
            </a:avLst>
          </a:prstGeom>
          <a:noFill/>
          <a:ln>
            <a:noFill/>
          </a:ln>
        </p:spPr>
      </p:sp>
      <p:sp>
        <p:nvSpPr>
          <p:cNvPr id="200" name="Google Shape;200;p38"/>
          <p:cNvSpPr/>
          <p:nvPr>
            <p:ph idx="4" type="pic"/>
          </p:nvPr>
        </p:nvSpPr>
        <p:spPr>
          <a:xfrm>
            <a:off x="6091104" y="644975"/>
            <a:ext cx="2685600" cy="2131800"/>
          </a:xfrm>
          <a:prstGeom prst="roundRect">
            <a:avLst>
              <a:gd fmla="val 16667" name="adj"/>
            </a:avLst>
          </a:prstGeom>
          <a:noFill/>
          <a:ln>
            <a:noFill/>
          </a:ln>
        </p:spPr>
      </p:sp>
      <p:sp>
        <p:nvSpPr>
          <p:cNvPr id="201" name="Google Shape;201;p38"/>
          <p:cNvSpPr txBox="1"/>
          <p:nvPr>
            <p:ph idx="5" type="title"/>
          </p:nvPr>
        </p:nvSpPr>
        <p:spPr>
          <a:xfrm>
            <a:off x="770225"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8"/>
          <p:cNvSpPr txBox="1"/>
          <p:nvPr>
            <p:ph idx="6" type="title"/>
          </p:nvPr>
        </p:nvSpPr>
        <p:spPr>
          <a:xfrm>
            <a:off x="3602700"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8"/>
          <p:cNvSpPr txBox="1"/>
          <p:nvPr>
            <p:ph idx="7" type="title"/>
          </p:nvPr>
        </p:nvSpPr>
        <p:spPr>
          <a:xfrm>
            <a:off x="6464454"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1" type="titleOnly">
  <p:cSld name="TITLE_ONLY">
    <p:bg>
      <p:bgPr>
        <a:solidFill>
          <a:schemeClr val="dk1"/>
        </a:solidFill>
      </p:bgPr>
    </p:bg>
    <p:spTree>
      <p:nvGrpSpPr>
        <p:cNvPr id="205" name="Shape 205"/>
        <p:cNvGrpSpPr/>
        <p:nvPr/>
      </p:nvGrpSpPr>
      <p:grpSpPr>
        <a:xfrm>
          <a:off x="0" y="0"/>
          <a:ext cx="0" cy="0"/>
          <a:chOff x="0" y="0"/>
          <a:chExt cx="0" cy="0"/>
        </a:xfrm>
      </p:grpSpPr>
      <p:sp>
        <p:nvSpPr>
          <p:cNvPr id="206" name="Google Shape;206;p39"/>
          <p:cNvSpPr/>
          <p:nvPr/>
        </p:nvSpPr>
        <p:spPr>
          <a:xfrm>
            <a:off x="228600" y="223500"/>
            <a:ext cx="86871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7" name="Google Shape;207;p39"/>
          <p:cNvSpPr/>
          <p:nvPr/>
        </p:nvSpPr>
        <p:spPr>
          <a:xfrm>
            <a:off x="228600" y="223500"/>
            <a:ext cx="78003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8" name="Google Shape;208;p39"/>
          <p:cNvSpPr/>
          <p:nvPr/>
        </p:nvSpPr>
        <p:spPr>
          <a:xfrm>
            <a:off x="228600" y="223500"/>
            <a:ext cx="6842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9" name="Google Shape;209;p39"/>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10" name="Google Shape;210;p39"/>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11" name="Google Shape;211;p3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2" name="Google Shape;212;p3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2">
  <p:cSld name="CUSTOM_11">
    <p:bg>
      <p:bgPr>
        <a:solidFill>
          <a:schemeClr val="dk1"/>
        </a:solidFill>
      </p:bgPr>
    </p:bg>
    <p:spTree>
      <p:nvGrpSpPr>
        <p:cNvPr id="213" name="Shape 213"/>
        <p:cNvGrpSpPr/>
        <p:nvPr/>
      </p:nvGrpSpPr>
      <p:grpSpPr>
        <a:xfrm>
          <a:off x="0" y="0"/>
          <a:ext cx="0" cy="0"/>
          <a:chOff x="0" y="0"/>
          <a:chExt cx="0" cy="0"/>
        </a:xfrm>
      </p:grpSpPr>
      <p:sp>
        <p:nvSpPr>
          <p:cNvPr id="214" name="Google Shape;214;p40"/>
          <p:cNvSpPr/>
          <p:nvPr/>
        </p:nvSpPr>
        <p:spPr>
          <a:xfrm>
            <a:off x="228600" y="223500"/>
            <a:ext cx="86871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5" name="Google Shape;215;p40"/>
          <p:cNvSpPr/>
          <p:nvPr/>
        </p:nvSpPr>
        <p:spPr>
          <a:xfrm>
            <a:off x="228600" y="223500"/>
            <a:ext cx="78003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6" name="Google Shape;216;p40"/>
          <p:cNvSpPr/>
          <p:nvPr/>
        </p:nvSpPr>
        <p:spPr>
          <a:xfrm>
            <a:off x="228600" y="223500"/>
            <a:ext cx="6842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7" name="Google Shape;217;p40"/>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18" name="Google Shape;218;p40"/>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19" name="Google Shape;219;p40"/>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20" name="Google Shape;220;p4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3">
  <p:cSld name="CUSTOM_12">
    <p:bg>
      <p:bgPr>
        <a:solidFill>
          <a:schemeClr val="dk1"/>
        </a:solidFill>
      </p:bgPr>
    </p:bg>
    <p:spTree>
      <p:nvGrpSpPr>
        <p:cNvPr id="221" name="Shape 221"/>
        <p:cNvGrpSpPr/>
        <p:nvPr/>
      </p:nvGrpSpPr>
      <p:grpSpPr>
        <a:xfrm>
          <a:off x="0" y="0"/>
          <a:ext cx="0" cy="0"/>
          <a:chOff x="0" y="0"/>
          <a:chExt cx="0" cy="0"/>
        </a:xfrm>
      </p:grpSpPr>
      <p:sp>
        <p:nvSpPr>
          <p:cNvPr id="222" name="Google Shape;222;p41"/>
          <p:cNvSpPr/>
          <p:nvPr/>
        </p:nvSpPr>
        <p:spPr>
          <a:xfrm>
            <a:off x="228600" y="223500"/>
            <a:ext cx="86871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3" name="Google Shape;223;p41"/>
          <p:cNvSpPr/>
          <p:nvPr/>
        </p:nvSpPr>
        <p:spPr>
          <a:xfrm>
            <a:off x="228600" y="223500"/>
            <a:ext cx="78003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4" name="Google Shape;224;p41"/>
          <p:cNvSpPr/>
          <p:nvPr/>
        </p:nvSpPr>
        <p:spPr>
          <a:xfrm>
            <a:off x="228600" y="223500"/>
            <a:ext cx="6842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5" name="Google Shape;225;p41"/>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26" name="Google Shape;226;p41"/>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27" name="Google Shape;227;p41"/>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28" name="Google Shape;228;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4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Overview">
  <p:cSld name="ONE_COLUMN_TEXT">
    <p:bg>
      <p:bgPr>
        <a:solidFill>
          <a:schemeClr val="dk1"/>
        </a:solidFill>
      </p:bgPr>
    </p:bg>
    <p:spTree>
      <p:nvGrpSpPr>
        <p:cNvPr id="230" name="Shape 230"/>
        <p:cNvGrpSpPr/>
        <p:nvPr/>
      </p:nvGrpSpPr>
      <p:grpSpPr>
        <a:xfrm>
          <a:off x="0" y="0"/>
          <a:ext cx="0" cy="0"/>
          <a:chOff x="0" y="0"/>
          <a:chExt cx="0" cy="0"/>
        </a:xfrm>
      </p:grpSpPr>
      <p:sp>
        <p:nvSpPr>
          <p:cNvPr id="231" name="Google Shape;231;p42"/>
          <p:cNvSpPr/>
          <p:nvPr/>
        </p:nvSpPr>
        <p:spPr>
          <a:xfrm>
            <a:off x="3899425" y="223500"/>
            <a:ext cx="50160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32" name="Google Shape;232;p42"/>
          <p:cNvSpPr/>
          <p:nvPr>
            <p:ph idx="2" type="pic"/>
          </p:nvPr>
        </p:nvSpPr>
        <p:spPr>
          <a:xfrm>
            <a:off x="228600" y="223500"/>
            <a:ext cx="3547800" cy="3302100"/>
          </a:xfrm>
          <a:prstGeom prst="roundRect">
            <a:avLst>
              <a:gd fmla="val 9186" name="adj"/>
            </a:avLst>
          </a:prstGeom>
          <a:noFill/>
          <a:ln>
            <a:noFill/>
          </a:ln>
        </p:spPr>
      </p:sp>
      <p:sp>
        <p:nvSpPr>
          <p:cNvPr id="233" name="Google Shape;233;p42"/>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34" name="Google Shape;234;p42"/>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5" name="Google Shape;235;p42"/>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6" name="Google Shape;236;p42"/>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37" name="Google Shape;237;p42"/>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8" name="Google Shape;238;p42"/>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39" name="Google Shape;239;p42"/>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0" name="Google Shape;240;p42"/>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1" name="Google Shape;241;p42"/>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2" name="Google Shape;242;p42"/>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3" name="Google Shape;243;p4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
    <p:bg>
      <p:bgPr>
        <a:solidFill>
          <a:schemeClr val="dk1"/>
        </a:solidFill>
      </p:bgPr>
    </p:bg>
    <p:spTree>
      <p:nvGrpSpPr>
        <p:cNvPr id="244" name="Shape 244"/>
        <p:cNvGrpSpPr/>
        <p:nvPr/>
      </p:nvGrpSpPr>
      <p:grpSpPr>
        <a:xfrm>
          <a:off x="0" y="0"/>
          <a:ext cx="0" cy="0"/>
          <a:chOff x="0" y="0"/>
          <a:chExt cx="0" cy="0"/>
        </a:xfrm>
      </p:grpSpPr>
      <p:sp>
        <p:nvSpPr>
          <p:cNvPr id="245" name="Google Shape;245;p43"/>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46" name="Google Shape;246;p4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43"/>
          <p:cNvSpPr txBox="1"/>
          <p:nvPr>
            <p:ph idx="2" type="subTitle"/>
          </p:nvPr>
        </p:nvSpPr>
        <p:spPr>
          <a:xfrm>
            <a:off x="5380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3"/>
          <p:cNvSpPr txBox="1"/>
          <p:nvPr>
            <p:ph idx="3" type="body"/>
          </p:nvPr>
        </p:nvSpPr>
        <p:spPr>
          <a:xfrm>
            <a:off x="5380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9" name="Google Shape;249;p43"/>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50" name="Google Shape;250;p43"/>
          <p:cNvSpPr txBox="1"/>
          <p:nvPr>
            <p:ph idx="4" type="subTitle"/>
          </p:nvPr>
        </p:nvSpPr>
        <p:spPr>
          <a:xfrm>
            <a:off x="5380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43"/>
          <p:cNvSpPr txBox="1"/>
          <p:nvPr>
            <p:ph idx="5" type="body"/>
          </p:nvPr>
        </p:nvSpPr>
        <p:spPr>
          <a:xfrm>
            <a:off x="538050" y="1521355"/>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2" name="Google Shape;252;p43"/>
          <p:cNvSpPr txBox="1"/>
          <p:nvPr>
            <p:ph idx="6" type="subTitle"/>
          </p:nvPr>
        </p:nvSpPr>
        <p:spPr>
          <a:xfrm>
            <a:off x="538050" y="2130802"/>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43"/>
          <p:cNvSpPr txBox="1"/>
          <p:nvPr>
            <p:ph idx="7" type="body"/>
          </p:nvPr>
        </p:nvSpPr>
        <p:spPr>
          <a:xfrm>
            <a:off x="538050" y="242767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4" name="Google Shape;254;p43"/>
          <p:cNvSpPr txBox="1"/>
          <p:nvPr>
            <p:ph idx="8" type="subTitle"/>
          </p:nvPr>
        </p:nvSpPr>
        <p:spPr>
          <a:xfrm>
            <a:off x="538050" y="3037130"/>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43"/>
          <p:cNvSpPr txBox="1"/>
          <p:nvPr>
            <p:ph idx="9" type="body"/>
          </p:nvPr>
        </p:nvSpPr>
        <p:spPr>
          <a:xfrm>
            <a:off x="538050" y="333400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6" name="Google Shape;256;p43"/>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57" name="Google Shape;257;p43"/>
          <p:cNvSpPr txBox="1"/>
          <p:nvPr>
            <p:ph idx="13" type="body"/>
          </p:nvPr>
        </p:nvSpPr>
        <p:spPr>
          <a:xfrm>
            <a:off x="49829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8" name="Google Shape;258;p43"/>
          <p:cNvSpPr txBox="1"/>
          <p:nvPr>
            <p:ph idx="14"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59" name="Google Shape;259;p43"/>
          <p:cNvSpPr txBox="1"/>
          <p:nvPr>
            <p:ph idx="15" type="subTitle"/>
          </p:nvPr>
        </p:nvSpPr>
        <p:spPr>
          <a:xfrm>
            <a:off x="49829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3"/>
          <p:cNvSpPr txBox="1"/>
          <p:nvPr>
            <p:ph idx="16" type="body"/>
          </p:nvPr>
        </p:nvSpPr>
        <p:spPr>
          <a:xfrm>
            <a:off x="4982950" y="1521354"/>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1" name="Google Shape;261;p43"/>
          <p:cNvSpPr txBox="1"/>
          <p:nvPr>
            <p:ph idx="17" type="subTitle"/>
          </p:nvPr>
        </p:nvSpPr>
        <p:spPr>
          <a:xfrm>
            <a:off x="4982950" y="2130801"/>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3"/>
          <p:cNvSpPr txBox="1"/>
          <p:nvPr>
            <p:ph idx="18" type="body"/>
          </p:nvPr>
        </p:nvSpPr>
        <p:spPr>
          <a:xfrm>
            <a:off x="4982950" y="242767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3" name="Google Shape;263;p4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
        <p:nvSpPr>
          <p:cNvPr id="264" name="Google Shape;264;p43"/>
          <p:cNvSpPr txBox="1"/>
          <p:nvPr>
            <p:ph idx="19" type="subTitle"/>
          </p:nvPr>
        </p:nvSpPr>
        <p:spPr>
          <a:xfrm>
            <a:off x="4982950" y="3037129"/>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3"/>
          <p:cNvSpPr txBox="1"/>
          <p:nvPr>
            <p:ph idx="20" type="body"/>
          </p:nvPr>
        </p:nvSpPr>
        <p:spPr>
          <a:xfrm>
            <a:off x="4982950" y="3333998"/>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6" name="Google Shape;266;p43"/>
          <p:cNvSpPr txBox="1"/>
          <p:nvPr>
            <p:ph idx="21" type="subTitle"/>
          </p:nvPr>
        </p:nvSpPr>
        <p:spPr>
          <a:xfrm>
            <a:off x="49829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We Work">
  <p:cSld name="SECTION_TITLE_AND_DESCRIPTION">
    <p:bg>
      <p:bgPr>
        <a:solidFill>
          <a:schemeClr val="dk1"/>
        </a:solidFill>
      </p:bgPr>
    </p:bg>
    <p:spTree>
      <p:nvGrpSpPr>
        <p:cNvPr id="267" name="Shape 267"/>
        <p:cNvGrpSpPr/>
        <p:nvPr/>
      </p:nvGrpSpPr>
      <p:grpSpPr>
        <a:xfrm>
          <a:off x="0" y="0"/>
          <a:ext cx="0" cy="0"/>
          <a:chOff x="0" y="0"/>
          <a:chExt cx="0" cy="0"/>
        </a:xfrm>
      </p:grpSpPr>
      <p:sp>
        <p:nvSpPr>
          <p:cNvPr id="268" name="Google Shape;268;p44"/>
          <p:cNvSpPr/>
          <p:nvPr/>
        </p:nvSpPr>
        <p:spPr>
          <a:xfrm>
            <a:off x="226275" y="223500"/>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69" name="Google Shape;269;p44"/>
          <p:cNvSpPr/>
          <p:nvPr/>
        </p:nvSpPr>
        <p:spPr>
          <a:xfrm>
            <a:off x="3165850" y="223500"/>
            <a:ext cx="2813700" cy="3706800"/>
          </a:xfrm>
          <a:prstGeom prst="roundRect">
            <a:avLst>
              <a:gd fmla="val 1413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70" name="Google Shape;270;p44"/>
          <p:cNvSpPr/>
          <p:nvPr>
            <p:ph idx="2" type="pic"/>
          </p:nvPr>
        </p:nvSpPr>
        <p:spPr>
          <a:xfrm>
            <a:off x="228675" y="1535050"/>
            <a:ext cx="2813700" cy="2395200"/>
          </a:xfrm>
          <a:prstGeom prst="roundRect">
            <a:avLst>
              <a:gd fmla="val 16667" name="adj"/>
            </a:avLst>
          </a:prstGeom>
          <a:noFill/>
          <a:ln>
            <a:noFill/>
          </a:ln>
        </p:spPr>
      </p:sp>
      <p:sp>
        <p:nvSpPr>
          <p:cNvPr id="271" name="Google Shape;271;p44"/>
          <p:cNvSpPr/>
          <p:nvPr/>
        </p:nvSpPr>
        <p:spPr>
          <a:xfrm>
            <a:off x="6103025" y="2763825"/>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72" name="Google Shape;272;p44"/>
          <p:cNvSpPr/>
          <p:nvPr>
            <p:ph idx="3" type="pic"/>
          </p:nvPr>
        </p:nvSpPr>
        <p:spPr>
          <a:xfrm>
            <a:off x="6105350" y="223500"/>
            <a:ext cx="2813700" cy="2395200"/>
          </a:xfrm>
          <a:prstGeom prst="roundRect">
            <a:avLst>
              <a:gd fmla="val 16667" name="adj"/>
            </a:avLst>
          </a:prstGeom>
          <a:noFill/>
          <a:ln>
            <a:noFill/>
          </a:ln>
        </p:spPr>
      </p:sp>
      <p:sp>
        <p:nvSpPr>
          <p:cNvPr id="273" name="Google Shape;273;p44"/>
          <p:cNvSpPr txBox="1"/>
          <p:nvPr>
            <p:ph idx="1" type="subTitle"/>
          </p:nvPr>
        </p:nvSpPr>
        <p:spPr>
          <a:xfrm>
            <a:off x="210100" y="4062125"/>
            <a:ext cx="4860600" cy="645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4" name="Google Shape;274;p44"/>
          <p:cNvSpPr txBox="1"/>
          <p:nvPr>
            <p:ph idx="4" type="subTitle"/>
          </p:nvPr>
        </p:nvSpPr>
        <p:spPr>
          <a:xfrm>
            <a:off x="415725" y="291000"/>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4"/>
          <p:cNvSpPr txBox="1"/>
          <p:nvPr>
            <p:ph idx="5" type="subTitle"/>
          </p:nvPr>
        </p:nvSpPr>
        <p:spPr>
          <a:xfrm>
            <a:off x="6292475" y="2831325"/>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4"/>
          <p:cNvSpPr txBox="1"/>
          <p:nvPr>
            <p:ph type="title"/>
          </p:nvPr>
        </p:nvSpPr>
        <p:spPr>
          <a:xfrm>
            <a:off x="3357469" y="375900"/>
            <a:ext cx="2492700" cy="100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77" name="Google Shape;277;p44"/>
          <p:cNvSpPr txBox="1"/>
          <p:nvPr>
            <p:ph idx="6" type="body"/>
          </p:nvPr>
        </p:nvSpPr>
        <p:spPr>
          <a:xfrm>
            <a:off x="3321050" y="1395000"/>
            <a:ext cx="2384400" cy="239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8" name="Google Shape;278;p44"/>
          <p:cNvSpPr txBox="1"/>
          <p:nvPr>
            <p:ph idx="7"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9" name="Google Shape;279;p4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APTION_ONLY">
    <p:bg>
      <p:bgPr>
        <a:solidFill>
          <a:schemeClr val="dk1"/>
        </a:solidFill>
      </p:bgPr>
    </p:bg>
    <p:spTree>
      <p:nvGrpSpPr>
        <p:cNvPr id="280" name="Shape 280"/>
        <p:cNvGrpSpPr/>
        <p:nvPr/>
      </p:nvGrpSpPr>
      <p:grpSpPr>
        <a:xfrm>
          <a:off x="0" y="0"/>
          <a:ext cx="0" cy="0"/>
          <a:chOff x="0" y="0"/>
          <a:chExt cx="0" cy="0"/>
        </a:xfrm>
      </p:grpSpPr>
      <p:sp>
        <p:nvSpPr>
          <p:cNvPr id="281" name="Google Shape;281;p45"/>
          <p:cNvSpPr txBox="1"/>
          <p:nvPr>
            <p:ph idx="1" type="subTitle"/>
          </p:nvPr>
        </p:nvSpPr>
        <p:spPr>
          <a:xfrm>
            <a:off x="228600" y="3858425"/>
            <a:ext cx="2202600" cy="849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82" name="Google Shape;282;p45"/>
          <p:cNvSpPr/>
          <p:nvPr>
            <p:ph idx="2" type="pic"/>
          </p:nvPr>
        </p:nvSpPr>
        <p:spPr>
          <a:xfrm>
            <a:off x="3351555" y="177475"/>
            <a:ext cx="1150800" cy="1150800"/>
          </a:xfrm>
          <a:prstGeom prst="roundRect">
            <a:avLst>
              <a:gd fmla="val 16667" name="adj"/>
            </a:avLst>
          </a:prstGeom>
          <a:noFill/>
          <a:ln>
            <a:noFill/>
          </a:ln>
        </p:spPr>
      </p:sp>
      <p:sp>
        <p:nvSpPr>
          <p:cNvPr id="283" name="Google Shape;283;p45"/>
          <p:cNvSpPr/>
          <p:nvPr>
            <p:ph idx="3" type="pic"/>
          </p:nvPr>
        </p:nvSpPr>
        <p:spPr>
          <a:xfrm>
            <a:off x="4641661" y="177475"/>
            <a:ext cx="1150800" cy="1150800"/>
          </a:xfrm>
          <a:prstGeom prst="roundRect">
            <a:avLst>
              <a:gd fmla="val 16667" name="adj"/>
            </a:avLst>
          </a:prstGeom>
          <a:noFill/>
          <a:ln>
            <a:noFill/>
          </a:ln>
        </p:spPr>
      </p:sp>
      <p:sp>
        <p:nvSpPr>
          <p:cNvPr id="284" name="Google Shape;284;p45"/>
          <p:cNvSpPr/>
          <p:nvPr>
            <p:ph idx="4" type="pic"/>
          </p:nvPr>
        </p:nvSpPr>
        <p:spPr>
          <a:xfrm>
            <a:off x="2061450" y="1818190"/>
            <a:ext cx="1150800" cy="1150800"/>
          </a:xfrm>
          <a:prstGeom prst="roundRect">
            <a:avLst>
              <a:gd fmla="val 16667" name="adj"/>
            </a:avLst>
          </a:prstGeom>
          <a:noFill/>
          <a:ln>
            <a:noFill/>
          </a:ln>
        </p:spPr>
      </p:sp>
      <p:sp>
        <p:nvSpPr>
          <p:cNvPr id="285" name="Google Shape;285;p45"/>
          <p:cNvSpPr/>
          <p:nvPr>
            <p:ph idx="5" type="pic"/>
          </p:nvPr>
        </p:nvSpPr>
        <p:spPr>
          <a:xfrm>
            <a:off x="3351555" y="1818190"/>
            <a:ext cx="1150800" cy="1150800"/>
          </a:xfrm>
          <a:prstGeom prst="roundRect">
            <a:avLst>
              <a:gd fmla="val 16667" name="adj"/>
            </a:avLst>
          </a:prstGeom>
          <a:noFill/>
          <a:ln>
            <a:noFill/>
          </a:ln>
        </p:spPr>
      </p:sp>
      <p:sp>
        <p:nvSpPr>
          <p:cNvPr id="286" name="Google Shape;286;p45"/>
          <p:cNvSpPr/>
          <p:nvPr>
            <p:ph idx="6" type="pic"/>
          </p:nvPr>
        </p:nvSpPr>
        <p:spPr>
          <a:xfrm>
            <a:off x="4641661" y="1818190"/>
            <a:ext cx="1150800" cy="1150800"/>
          </a:xfrm>
          <a:prstGeom prst="roundRect">
            <a:avLst>
              <a:gd fmla="val 16667" name="adj"/>
            </a:avLst>
          </a:prstGeom>
          <a:noFill/>
          <a:ln>
            <a:noFill/>
          </a:ln>
        </p:spPr>
      </p:sp>
      <p:sp>
        <p:nvSpPr>
          <p:cNvPr id="287" name="Google Shape;287;p45"/>
          <p:cNvSpPr/>
          <p:nvPr>
            <p:ph idx="7" type="pic"/>
          </p:nvPr>
        </p:nvSpPr>
        <p:spPr>
          <a:xfrm>
            <a:off x="5931766" y="1818190"/>
            <a:ext cx="1150800" cy="1150800"/>
          </a:xfrm>
          <a:prstGeom prst="roundRect">
            <a:avLst>
              <a:gd fmla="val 16667" name="adj"/>
            </a:avLst>
          </a:prstGeom>
          <a:noFill/>
          <a:ln>
            <a:noFill/>
          </a:ln>
        </p:spPr>
      </p:sp>
      <p:sp>
        <p:nvSpPr>
          <p:cNvPr id="288" name="Google Shape;288;p45"/>
          <p:cNvSpPr txBox="1"/>
          <p:nvPr>
            <p:ph idx="8" type="body"/>
          </p:nvPr>
        </p:nvSpPr>
        <p:spPr>
          <a:xfrm>
            <a:off x="33515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89" name="Google Shape;289;p45"/>
          <p:cNvSpPr txBox="1"/>
          <p:nvPr>
            <p:ph idx="9" type="body"/>
          </p:nvPr>
        </p:nvSpPr>
        <p:spPr>
          <a:xfrm>
            <a:off x="46416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0" name="Google Shape;290;p45"/>
          <p:cNvSpPr txBox="1"/>
          <p:nvPr>
            <p:ph idx="13" type="body"/>
          </p:nvPr>
        </p:nvSpPr>
        <p:spPr>
          <a:xfrm>
            <a:off x="20614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1" name="Google Shape;291;p45"/>
          <p:cNvSpPr txBox="1"/>
          <p:nvPr>
            <p:ph idx="14" type="body"/>
          </p:nvPr>
        </p:nvSpPr>
        <p:spPr>
          <a:xfrm>
            <a:off x="33515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2" name="Google Shape;292;p45"/>
          <p:cNvSpPr txBox="1"/>
          <p:nvPr>
            <p:ph idx="15" type="body"/>
          </p:nvPr>
        </p:nvSpPr>
        <p:spPr>
          <a:xfrm>
            <a:off x="4641650"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3" name="Google Shape;293;p45"/>
          <p:cNvSpPr txBox="1"/>
          <p:nvPr>
            <p:ph idx="16" type="body"/>
          </p:nvPr>
        </p:nvSpPr>
        <p:spPr>
          <a:xfrm>
            <a:off x="5931775"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4" name="Google Shape;294;p45"/>
          <p:cNvSpPr/>
          <p:nvPr>
            <p:ph idx="17" type="pic"/>
          </p:nvPr>
        </p:nvSpPr>
        <p:spPr>
          <a:xfrm>
            <a:off x="2706505" y="3468915"/>
            <a:ext cx="1150800" cy="1150800"/>
          </a:xfrm>
          <a:prstGeom prst="roundRect">
            <a:avLst>
              <a:gd fmla="val 16667" name="adj"/>
            </a:avLst>
          </a:prstGeom>
          <a:noFill/>
          <a:ln>
            <a:noFill/>
          </a:ln>
        </p:spPr>
      </p:sp>
      <p:sp>
        <p:nvSpPr>
          <p:cNvPr id="295" name="Google Shape;295;p45"/>
          <p:cNvSpPr/>
          <p:nvPr>
            <p:ph idx="18" type="pic"/>
          </p:nvPr>
        </p:nvSpPr>
        <p:spPr>
          <a:xfrm>
            <a:off x="3996611" y="3468915"/>
            <a:ext cx="1150800" cy="1150800"/>
          </a:xfrm>
          <a:prstGeom prst="roundRect">
            <a:avLst>
              <a:gd fmla="val 16667" name="adj"/>
            </a:avLst>
          </a:prstGeom>
          <a:noFill/>
          <a:ln>
            <a:noFill/>
          </a:ln>
        </p:spPr>
      </p:sp>
      <p:sp>
        <p:nvSpPr>
          <p:cNvPr id="296" name="Google Shape;296;p45"/>
          <p:cNvSpPr/>
          <p:nvPr>
            <p:ph idx="19" type="pic"/>
          </p:nvPr>
        </p:nvSpPr>
        <p:spPr>
          <a:xfrm>
            <a:off x="5286716" y="3468915"/>
            <a:ext cx="1150800" cy="1150800"/>
          </a:xfrm>
          <a:prstGeom prst="roundRect">
            <a:avLst>
              <a:gd fmla="val 16667" name="adj"/>
            </a:avLst>
          </a:prstGeom>
          <a:noFill/>
          <a:ln>
            <a:noFill/>
          </a:ln>
        </p:spPr>
      </p:sp>
      <p:sp>
        <p:nvSpPr>
          <p:cNvPr id="297" name="Google Shape;297;p45"/>
          <p:cNvSpPr txBox="1"/>
          <p:nvPr>
            <p:ph idx="20" type="body"/>
          </p:nvPr>
        </p:nvSpPr>
        <p:spPr>
          <a:xfrm>
            <a:off x="2706475" y="462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8" name="Google Shape;298;p45"/>
          <p:cNvSpPr txBox="1"/>
          <p:nvPr>
            <p:ph idx="21" type="body"/>
          </p:nvPr>
        </p:nvSpPr>
        <p:spPr>
          <a:xfrm>
            <a:off x="3996600"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9" name="Google Shape;299;p45"/>
          <p:cNvSpPr txBox="1"/>
          <p:nvPr>
            <p:ph idx="22" type="body"/>
          </p:nvPr>
        </p:nvSpPr>
        <p:spPr>
          <a:xfrm>
            <a:off x="5286725"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0" name="Google Shape;300;p45"/>
          <p:cNvSpPr txBox="1"/>
          <p:nvPr>
            <p:ph idx="2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1" name="Google Shape;301;p4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le Overview">
  <p:cSld name="BIG_NUMBER">
    <p:bg>
      <p:bgPr>
        <a:solidFill>
          <a:schemeClr val="dk1"/>
        </a:solidFill>
      </p:bgPr>
    </p:bg>
    <p:spTree>
      <p:nvGrpSpPr>
        <p:cNvPr id="302" name="Shape 302"/>
        <p:cNvGrpSpPr/>
        <p:nvPr/>
      </p:nvGrpSpPr>
      <p:grpSpPr>
        <a:xfrm>
          <a:off x="0" y="0"/>
          <a:ext cx="0" cy="0"/>
          <a:chOff x="0" y="0"/>
          <a:chExt cx="0" cy="0"/>
        </a:xfrm>
      </p:grpSpPr>
      <p:sp>
        <p:nvSpPr>
          <p:cNvPr id="303" name="Google Shape;303;p46"/>
          <p:cNvSpPr/>
          <p:nvPr/>
        </p:nvSpPr>
        <p:spPr>
          <a:xfrm>
            <a:off x="228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04" name="Google Shape;304;p4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5" name="Google Shape;305;p46"/>
          <p:cNvSpPr txBox="1"/>
          <p:nvPr>
            <p:ph idx="2" type="body"/>
          </p:nvPr>
        </p:nvSpPr>
        <p:spPr>
          <a:xfrm>
            <a:off x="5373925" y="3376450"/>
            <a:ext cx="3541500" cy="104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6" name="Google Shape;306;p46"/>
          <p:cNvSpPr txBox="1"/>
          <p:nvPr>
            <p:ph idx="3" type="body"/>
          </p:nvPr>
        </p:nvSpPr>
        <p:spPr>
          <a:xfrm>
            <a:off x="280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7" name="Google Shape;307;p46"/>
          <p:cNvSpPr/>
          <p:nvPr/>
        </p:nvSpPr>
        <p:spPr>
          <a:xfrm>
            <a:off x="2431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08" name="Google Shape;308;p46"/>
          <p:cNvSpPr txBox="1"/>
          <p:nvPr>
            <p:ph idx="4" type="body"/>
          </p:nvPr>
        </p:nvSpPr>
        <p:spPr>
          <a:xfrm>
            <a:off x="2482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9" name="Google Shape;309;p46"/>
          <p:cNvSpPr/>
          <p:nvPr/>
        </p:nvSpPr>
        <p:spPr>
          <a:xfrm>
            <a:off x="4633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10" name="Google Shape;310;p46"/>
          <p:cNvSpPr txBox="1"/>
          <p:nvPr>
            <p:ph idx="5" type="body"/>
          </p:nvPr>
        </p:nvSpPr>
        <p:spPr>
          <a:xfrm>
            <a:off x="4685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1" name="Google Shape;311;p46"/>
          <p:cNvSpPr/>
          <p:nvPr/>
        </p:nvSpPr>
        <p:spPr>
          <a:xfrm>
            <a:off x="6836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12" name="Google Shape;312;p46"/>
          <p:cNvSpPr txBox="1"/>
          <p:nvPr>
            <p:ph idx="6" type="body"/>
          </p:nvPr>
        </p:nvSpPr>
        <p:spPr>
          <a:xfrm>
            <a:off x="6887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3" name="Google Shape;313;p46"/>
          <p:cNvSpPr txBox="1"/>
          <p:nvPr>
            <p:ph idx="7" type="subTitle"/>
          </p:nvPr>
        </p:nvSpPr>
        <p:spPr>
          <a:xfrm>
            <a:off x="280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4" name="Google Shape;314;p46"/>
          <p:cNvSpPr txBox="1"/>
          <p:nvPr>
            <p:ph idx="8" type="subTitle"/>
          </p:nvPr>
        </p:nvSpPr>
        <p:spPr>
          <a:xfrm>
            <a:off x="2482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6"/>
          <p:cNvSpPr txBox="1"/>
          <p:nvPr>
            <p:ph idx="9" type="subTitle"/>
          </p:nvPr>
        </p:nvSpPr>
        <p:spPr>
          <a:xfrm>
            <a:off x="4685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46"/>
          <p:cNvSpPr txBox="1"/>
          <p:nvPr>
            <p:ph idx="13" type="subTitle"/>
          </p:nvPr>
        </p:nvSpPr>
        <p:spPr>
          <a:xfrm>
            <a:off x="6887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46"/>
          <p:cNvSpPr txBox="1"/>
          <p:nvPr>
            <p:ph idx="14"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18" name="Google Shape;318;p4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Rules" type="blank">
  <p:cSld name="BLANK">
    <p:bg>
      <p:bgPr>
        <a:solidFill>
          <a:schemeClr val="dk1"/>
        </a:solidFill>
      </p:bgPr>
    </p:bg>
    <p:spTree>
      <p:nvGrpSpPr>
        <p:cNvPr id="319" name="Shape 319"/>
        <p:cNvGrpSpPr/>
        <p:nvPr/>
      </p:nvGrpSpPr>
      <p:grpSpPr>
        <a:xfrm>
          <a:off x="0" y="0"/>
          <a:ext cx="0" cy="0"/>
          <a:chOff x="0" y="0"/>
          <a:chExt cx="0" cy="0"/>
        </a:xfrm>
      </p:grpSpPr>
      <p:sp>
        <p:nvSpPr>
          <p:cNvPr id="320" name="Google Shape;320;p47"/>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321" name="Google Shape;321;p47"/>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22" name="Google Shape;322;p47"/>
          <p:cNvSpPr txBox="1"/>
          <p:nvPr>
            <p:ph idx="3"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23" name="Google Shape;323;p47"/>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4" name="Google Shape;324;p47"/>
          <p:cNvSpPr txBox="1"/>
          <p:nvPr>
            <p:ph idx="4" type="subTitle"/>
          </p:nvPr>
        </p:nvSpPr>
        <p:spPr>
          <a:xfrm>
            <a:off x="4849425" y="125151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47"/>
          <p:cNvSpPr txBox="1"/>
          <p:nvPr>
            <p:ph idx="5" type="body"/>
          </p:nvPr>
        </p:nvSpPr>
        <p:spPr>
          <a:xfrm>
            <a:off x="4849488" y="1548391"/>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6" name="Google Shape;326;p47"/>
          <p:cNvSpPr txBox="1"/>
          <p:nvPr>
            <p:ph idx="6" type="subTitle"/>
          </p:nvPr>
        </p:nvSpPr>
        <p:spPr>
          <a:xfrm>
            <a:off x="4849425" y="2052387"/>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47"/>
          <p:cNvSpPr txBox="1"/>
          <p:nvPr>
            <p:ph idx="7" type="body"/>
          </p:nvPr>
        </p:nvSpPr>
        <p:spPr>
          <a:xfrm>
            <a:off x="4849488" y="2349257"/>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8" name="Google Shape;328;p47"/>
          <p:cNvSpPr txBox="1"/>
          <p:nvPr>
            <p:ph idx="8" type="subTitle"/>
          </p:nvPr>
        </p:nvSpPr>
        <p:spPr>
          <a:xfrm>
            <a:off x="4849425" y="285906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7"/>
          <p:cNvSpPr txBox="1"/>
          <p:nvPr>
            <p:ph idx="9" type="body"/>
          </p:nvPr>
        </p:nvSpPr>
        <p:spPr>
          <a:xfrm>
            <a:off x="4849488" y="315593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0" name="Google Shape;330;p47"/>
          <p:cNvSpPr txBox="1"/>
          <p:nvPr>
            <p:ph idx="13" type="subTitle"/>
          </p:nvPr>
        </p:nvSpPr>
        <p:spPr>
          <a:xfrm>
            <a:off x="4849425" y="3747093"/>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47"/>
          <p:cNvSpPr txBox="1"/>
          <p:nvPr>
            <p:ph idx="14" type="body"/>
          </p:nvPr>
        </p:nvSpPr>
        <p:spPr>
          <a:xfrm>
            <a:off x="4849488" y="4043962"/>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2" name="Google Shape;332;p47"/>
          <p:cNvSpPr txBox="1"/>
          <p:nvPr>
            <p:ph idx="15" type="subTitle"/>
          </p:nvPr>
        </p:nvSpPr>
        <p:spPr>
          <a:xfrm>
            <a:off x="4849425" y="450638"/>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47"/>
          <p:cNvSpPr txBox="1"/>
          <p:nvPr>
            <p:ph idx="16" type="body"/>
          </p:nvPr>
        </p:nvSpPr>
        <p:spPr>
          <a:xfrm>
            <a:off x="4849488" y="74751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4" name="Google Shape;334;p4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
    <p:bg>
      <p:bgPr>
        <a:solidFill>
          <a:schemeClr val="dk1"/>
        </a:solidFill>
      </p:bgPr>
    </p:bg>
    <p:spTree>
      <p:nvGrpSpPr>
        <p:cNvPr id="335" name="Shape 335"/>
        <p:cNvGrpSpPr/>
        <p:nvPr/>
      </p:nvGrpSpPr>
      <p:grpSpPr>
        <a:xfrm>
          <a:off x="0" y="0"/>
          <a:ext cx="0" cy="0"/>
          <a:chOff x="0" y="0"/>
          <a:chExt cx="0" cy="0"/>
        </a:xfrm>
      </p:grpSpPr>
      <p:sp>
        <p:nvSpPr>
          <p:cNvPr id="336" name="Google Shape;336;p48"/>
          <p:cNvSpPr txBox="1"/>
          <p:nvPr>
            <p:ph type="title"/>
          </p:nvPr>
        </p:nvSpPr>
        <p:spPr>
          <a:xfrm>
            <a:off x="962775" y="223500"/>
            <a:ext cx="7952700" cy="2046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9600"/>
              <a:buNone/>
              <a:defRPr b="1" sz="9600">
                <a:solidFill>
                  <a:schemeClr val="lt1"/>
                </a:solidFill>
              </a:defRPr>
            </a:lvl1pPr>
            <a:lvl2pPr lvl="1">
              <a:lnSpc>
                <a:spcPct val="80000"/>
              </a:lnSpc>
              <a:spcBef>
                <a:spcPts val="0"/>
              </a:spcBef>
              <a:spcAft>
                <a:spcPts val="0"/>
              </a:spcAft>
              <a:buClr>
                <a:schemeClr val="lt1"/>
              </a:buClr>
              <a:buSzPts val="9600"/>
              <a:buFont typeface="Public Sans"/>
              <a:buNone/>
              <a:defRPr b="1" sz="9600">
                <a:solidFill>
                  <a:schemeClr val="lt1"/>
                </a:solidFill>
              </a:defRPr>
            </a:lvl2pPr>
            <a:lvl3pPr lvl="2">
              <a:lnSpc>
                <a:spcPct val="80000"/>
              </a:lnSpc>
              <a:spcBef>
                <a:spcPts val="0"/>
              </a:spcBef>
              <a:spcAft>
                <a:spcPts val="0"/>
              </a:spcAft>
              <a:buClr>
                <a:schemeClr val="lt1"/>
              </a:buClr>
              <a:buSzPts val="9600"/>
              <a:buFont typeface="Public Sans"/>
              <a:buNone/>
              <a:defRPr b="1" sz="9600">
                <a:solidFill>
                  <a:schemeClr val="lt1"/>
                </a:solidFill>
              </a:defRPr>
            </a:lvl3pPr>
            <a:lvl4pPr lvl="3">
              <a:lnSpc>
                <a:spcPct val="80000"/>
              </a:lnSpc>
              <a:spcBef>
                <a:spcPts val="0"/>
              </a:spcBef>
              <a:spcAft>
                <a:spcPts val="0"/>
              </a:spcAft>
              <a:buClr>
                <a:schemeClr val="lt1"/>
              </a:buClr>
              <a:buSzPts val="9600"/>
              <a:buFont typeface="Public Sans"/>
              <a:buNone/>
              <a:defRPr b="1" sz="9600">
                <a:solidFill>
                  <a:schemeClr val="lt1"/>
                </a:solidFill>
              </a:defRPr>
            </a:lvl4pPr>
            <a:lvl5pPr lvl="4">
              <a:lnSpc>
                <a:spcPct val="80000"/>
              </a:lnSpc>
              <a:spcBef>
                <a:spcPts val="0"/>
              </a:spcBef>
              <a:spcAft>
                <a:spcPts val="0"/>
              </a:spcAft>
              <a:buClr>
                <a:schemeClr val="lt1"/>
              </a:buClr>
              <a:buSzPts val="9600"/>
              <a:buFont typeface="Public Sans"/>
              <a:buNone/>
              <a:defRPr b="1" sz="9600">
                <a:solidFill>
                  <a:schemeClr val="lt1"/>
                </a:solidFill>
              </a:defRPr>
            </a:lvl5pPr>
            <a:lvl6pPr lvl="5">
              <a:lnSpc>
                <a:spcPct val="80000"/>
              </a:lnSpc>
              <a:spcBef>
                <a:spcPts val="0"/>
              </a:spcBef>
              <a:spcAft>
                <a:spcPts val="0"/>
              </a:spcAft>
              <a:buClr>
                <a:schemeClr val="lt1"/>
              </a:buClr>
              <a:buSzPts val="9600"/>
              <a:buFont typeface="Public Sans"/>
              <a:buNone/>
              <a:defRPr b="1" sz="9600">
                <a:solidFill>
                  <a:schemeClr val="lt1"/>
                </a:solidFill>
              </a:defRPr>
            </a:lvl6pPr>
            <a:lvl7pPr lvl="6">
              <a:lnSpc>
                <a:spcPct val="80000"/>
              </a:lnSpc>
              <a:spcBef>
                <a:spcPts val="0"/>
              </a:spcBef>
              <a:spcAft>
                <a:spcPts val="0"/>
              </a:spcAft>
              <a:buClr>
                <a:schemeClr val="lt1"/>
              </a:buClr>
              <a:buSzPts val="9600"/>
              <a:buFont typeface="Public Sans"/>
              <a:buNone/>
              <a:defRPr b="1" sz="9600">
                <a:solidFill>
                  <a:schemeClr val="lt1"/>
                </a:solidFill>
              </a:defRPr>
            </a:lvl7pPr>
            <a:lvl8pPr lvl="7">
              <a:lnSpc>
                <a:spcPct val="80000"/>
              </a:lnSpc>
              <a:spcBef>
                <a:spcPts val="0"/>
              </a:spcBef>
              <a:spcAft>
                <a:spcPts val="0"/>
              </a:spcAft>
              <a:buClr>
                <a:schemeClr val="lt1"/>
              </a:buClr>
              <a:buSzPts val="9600"/>
              <a:buFont typeface="Public Sans"/>
              <a:buNone/>
              <a:defRPr b="1" sz="9600">
                <a:solidFill>
                  <a:schemeClr val="lt1"/>
                </a:solidFill>
              </a:defRPr>
            </a:lvl8pPr>
            <a:lvl9pPr lvl="8">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337" name="Google Shape;337;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s &amp; Meetings">
  <p:cSld name="CUSTOM_2">
    <p:bg>
      <p:bgPr>
        <a:solidFill>
          <a:schemeClr val="dk1"/>
        </a:solidFill>
      </p:bgPr>
    </p:bg>
    <p:spTree>
      <p:nvGrpSpPr>
        <p:cNvPr id="338" name="Shape 338"/>
        <p:cNvGrpSpPr/>
        <p:nvPr/>
      </p:nvGrpSpPr>
      <p:grpSpPr>
        <a:xfrm>
          <a:off x="0" y="0"/>
          <a:ext cx="0" cy="0"/>
          <a:chOff x="0" y="0"/>
          <a:chExt cx="0" cy="0"/>
        </a:xfrm>
      </p:grpSpPr>
      <p:sp>
        <p:nvSpPr>
          <p:cNvPr id="339" name="Google Shape;339;p49"/>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Public Sans"/>
              <a:ea typeface="Public Sans"/>
              <a:cs typeface="Public Sans"/>
              <a:sym typeface="Public Sans"/>
            </a:endParaRPr>
          </a:p>
        </p:txBody>
      </p:sp>
      <p:sp>
        <p:nvSpPr>
          <p:cNvPr id="340" name="Google Shape;340;p49"/>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1" name="Google Shape;341;p49"/>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42" name="Google Shape;342;p49"/>
          <p:cNvSpPr txBox="1"/>
          <p:nvPr>
            <p:ph idx="2" type="body"/>
          </p:nvPr>
        </p:nvSpPr>
        <p:spPr>
          <a:xfrm>
            <a:off x="517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3" name="Google Shape;343;p49"/>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344" name="Google Shape;344;p49"/>
          <p:cNvSpPr txBox="1"/>
          <p:nvPr>
            <p:ph idx="3"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45" name="Google Shape;345;p49"/>
          <p:cNvSpPr txBox="1"/>
          <p:nvPr>
            <p:ph idx="4" type="body"/>
          </p:nvPr>
        </p:nvSpPr>
        <p:spPr>
          <a:xfrm>
            <a:off x="4922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6" name="Google Shape;346;p4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ps for success">
  <p:cSld name="CUSTOM_3">
    <p:bg>
      <p:bgPr>
        <a:solidFill>
          <a:schemeClr val="dk1"/>
        </a:solidFill>
      </p:bgPr>
    </p:bg>
    <p:spTree>
      <p:nvGrpSpPr>
        <p:cNvPr id="347" name="Shape 347"/>
        <p:cNvGrpSpPr/>
        <p:nvPr/>
      </p:nvGrpSpPr>
      <p:grpSpPr>
        <a:xfrm>
          <a:off x="0" y="0"/>
          <a:ext cx="0" cy="0"/>
          <a:chOff x="0" y="0"/>
          <a:chExt cx="0" cy="0"/>
        </a:xfrm>
      </p:grpSpPr>
      <p:sp>
        <p:nvSpPr>
          <p:cNvPr id="348" name="Google Shape;348;p50"/>
          <p:cNvSpPr/>
          <p:nvPr/>
        </p:nvSpPr>
        <p:spPr>
          <a:xfrm>
            <a:off x="3899425" y="223500"/>
            <a:ext cx="5016000" cy="4483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49" name="Google Shape;349;p50"/>
          <p:cNvSpPr/>
          <p:nvPr>
            <p:ph idx="2" type="pic"/>
          </p:nvPr>
        </p:nvSpPr>
        <p:spPr>
          <a:xfrm>
            <a:off x="228600" y="223500"/>
            <a:ext cx="3547800" cy="3302100"/>
          </a:xfrm>
          <a:prstGeom prst="roundRect">
            <a:avLst>
              <a:gd fmla="val 9186" name="adj"/>
            </a:avLst>
          </a:prstGeom>
          <a:noFill/>
          <a:ln>
            <a:noFill/>
          </a:ln>
        </p:spPr>
      </p:sp>
      <p:sp>
        <p:nvSpPr>
          <p:cNvPr id="350" name="Google Shape;350;p50"/>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51" name="Google Shape;351;p5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2" name="Google Shape;352;p50"/>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3" name="Google Shape;353;p50"/>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4" name="Google Shape;354;p50"/>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5" name="Google Shape;355;p50"/>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6" name="Google Shape;356;p50"/>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7" name="Google Shape;357;p50"/>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8" name="Google Shape;358;p50"/>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9" name="Google Shape;359;p50"/>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0" name="Google Shape;360;p5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
    <p:bg>
      <p:bgPr>
        <a:solidFill>
          <a:schemeClr val="dk1"/>
        </a:solidFill>
      </p:bgPr>
    </p:bg>
    <p:spTree>
      <p:nvGrpSpPr>
        <p:cNvPr id="361" name="Shape 361"/>
        <p:cNvGrpSpPr/>
        <p:nvPr/>
      </p:nvGrpSpPr>
      <p:grpSpPr>
        <a:xfrm>
          <a:off x="0" y="0"/>
          <a:ext cx="0" cy="0"/>
          <a:chOff x="0" y="0"/>
          <a:chExt cx="0" cy="0"/>
        </a:xfrm>
      </p:grpSpPr>
      <p:sp>
        <p:nvSpPr>
          <p:cNvPr id="362" name="Google Shape;362;p5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63" name="Google Shape;363;p51"/>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64" name="Google Shape;364;p5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tep process">
  <p:cSld name="CUSTOM_5">
    <p:bg>
      <p:bgPr>
        <a:solidFill>
          <a:schemeClr val="dk1"/>
        </a:solidFill>
      </p:bgPr>
    </p:bg>
    <p:spTree>
      <p:nvGrpSpPr>
        <p:cNvPr id="365" name="Shape 365"/>
        <p:cNvGrpSpPr/>
        <p:nvPr/>
      </p:nvGrpSpPr>
      <p:grpSpPr>
        <a:xfrm>
          <a:off x="0" y="0"/>
          <a:ext cx="0" cy="0"/>
          <a:chOff x="0" y="0"/>
          <a:chExt cx="0" cy="0"/>
        </a:xfrm>
      </p:grpSpPr>
      <p:sp>
        <p:nvSpPr>
          <p:cNvPr id="366" name="Google Shape;366;p52"/>
          <p:cNvSpPr/>
          <p:nvPr/>
        </p:nvSpPr>
        <p:spPr>
          <a:xfrm>
            <a:off x="2286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7" name="Google Shape;367;p52"/>
          <p:cNvSpPr txBox="1"/>
          <p:nvPr>
            <p:ph idx="1" type="subTitle"/>
          </p:nvPr>
        </p:nvSpPr>
        <p:spPr>
          <a:xfrm>
            <a:off x="2846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52"/>
          <p:cNvSpPr txBox="1"/>
          <p:nvPr>
            <p:ph idx="2" type="body"/>
          </p:nvPr>
        </p:nvSpPr>
        <p:spPr>
          <a:xfrm>
            <a:off x="2846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9" name="Google Shape;369;p52"/>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0" name="Google Shape;370;p52"/>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71" name="Google Shape;371;p52"/>
          <p:cNvSpPr/>
          <p:nvPr/>
        </p:nvSpPr>
        <p:spPr>
          <a:xfrm>
            <a:off x="3165150" y="2235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2" name="Google Shape;372;p52"/>
          <p:cNvSpPr txBox="1"/>
          <p:nvPr>
            <p:ph idx="4" type="subTitle"/>
          </p:nvPr>
        </p:nvSpPr>
        <p:spPr>
          <a:xfrm>
            <a:off x="322120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3" name="Google Shape;373;p52"/>
          <p:cNvSpPr txBox="1"/>
          <p:nvPr>
            <p:ph idx="5" type="body"/>
          </p:nvPr>
        </p:nvSpPr>
        <p:spPr>
          <a:xfrm>
            <a:off x="322120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74" name="Google Shape;374;p52"/>
          <p:cNvSpPr/>
          <p:nvPr/>
        </p:nvSpPr>
        <p:spPr>
          <a:xfrm>
            <a:off x="61017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5" name="Google Shape;375;p52"/>
          <p:cNvSpPr txBox="1"/>
          <p:nvPr>
            <p:ph idx="6" type="subTitle"/>
          </p:nvPr>
        </p:nvSpPr>
        <p:spPr>
          <a:xfrm>
            <a:off x="61577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6" name="Google Shape;376;p52"/>
          <p:cNvSpPr txBox="1"/>
          <p:nvPr>
            <p:ph idx="7" type="body"/>
          </p:nvPr>
        </p:nvSpPr>
        <p:spPr>
          <a:xfrm>
            <a:off x="61577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77" name="Google Shape;377;p52"/>
          <p:cNvSpPr/>
          <p:nvPr/>
        </p:nvSpPr>
        <p:spPr>
          <a:xfrm>
            <a:off x="6101700" y="25317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8" name="Google Shape;378;p52"/>
          <p:cNvSpPr txBox="1"/>
          <p:nvPr>
            <p:ph idx="8" type="subTitle"/>
          </p:nvPr>
        </p:nvSpPr>
        <p:spPr>
          <a:xfrm>
            <a:off x="6157750" y="26038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9" name="Google Shape;379;p52"/>
          <p:cNvSpPr txBox="1"/>
          <p:nvPr>
            <p:ph idx="9" type="body"/>
          </p:nvPr>
        </p:nvSpPr>
        <p:spPr>
          <a:xfrm>
            <a:off x="6157750" y="32716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0" name="Google Shape;380;p5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s &amp; Suggestion ">
  <p:cSld name="CUSTOM_6">
    <p:bg>
      <p:bgPr>
        <a:solidFill>
          <a:schemeClr val="dk1"/>
        </a:solidFill>
      </p:bgPr>
    </p:bg>
    <p:spTree>
      <p:nvGrpSpPr>
        <p:cNvPr id="381" name="Shape 381"/>
        <p:cNvGrpSpPr/>
        <p:nvPr/>
      </p:nvGrpSpPr>
      <p:grpSpPr>
        <a:xfrm>
          <a:off x="0" y="0"/>
          <a:ext cx="0" cy="0"/>
          <a:chOff x="0" y="0"/>
          <a:chExt cx="0" cy="0"/>
        </a:xfrm>
      </p:grpSpPr>
      <p:sp>
        <p:nvSpPr>
          <p:cNvPr id="382" name="Google Shape;382;p53"/>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83" name="Google Shape;383;p5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4" name="Google Shape;384;p53"/>
          <p:cNvSpPr txBox="1"/>
          <p:nvPr>
            <p:ph idx="2" type="subTitle"/>
          </p:nvPr>
        </p:nvSpPr>
        <p:spPr>
          <a:xfrm>
            <a:off x="2286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5" name="Google Shape;385;p53"/>
          <p:cNvSpPr txBox="1"/>
          <p:nvPr>
            <p:ph idx="3" type="body"/>
          </p:nvPr>
        </p:nvSpPr>
        <p:spPr>
          <a:xfrm>
            <a:off x="2287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6" name="Google Shape;386;p53"/>
          <p:cNvSpPr txBox="1"/>
          <p:nvPr>
            <p:ph idx="4" type="subTitle"/>
          </p:nvPr>
        </p:nvSpPr>
        <p:spPr>
          <a:xfrm>
            <a:off x="2431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7" name="Google Shape;387;p53"/>
          <p:cNvSpPr txBox="1"/>
          <p:nvPr>
            <p:ph idx="5" type="body"/>
          </p:nvPr>
        </p:nvSpPr>
        <p:spPr>
          <a:xfrm>
            <a:off x="2431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8" name="Google Shape;388;p53"/>
          <p:cNvSpPr txBox="1"/>
          <p:nvPr>
            <p:ph idx="6" type="subTitle"/>
          </p:nvPr>
        </p:nvSpPr>
        <p:spPr>
          <a:xfrm>
            <a:off x="4633725"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9" name="Google Shape;389;p53"/>
          <p:cNvSpPr txBox="1"/>
          <p:nvPr>
            <p:ph idx="7" type="body"/>
          </p:nvPr>
        </p:nvSpPr>
        <p:spPr>
          <a:xfrm>
            <a:off x="4633850"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0" name="Google Shape;390;p53"/>
          <p:cNvSpPr txBox="1"/>
          <p:nvPr>
            <p:ph idx="8" type="subTitle"/>
          </p:nvPr>
        </p:nvSpPr>
        <p:spPr>
          <a:xfrm>
            <a:off x="6836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91" name="Google Shape;391;p53"/>
          <p:cNvSpPr txBox="1"/>
          <p:nvPr>
            <p:ph idx="9" type="body"/>
          </p:nvPr>
        </p:nvSpPr>
        <p:spPr>
          <a:xfrm>
            <a:off x="6836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2" name="Google Shape;392;p5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nths">
  <p:cSld name="CUSTOM_7">
    <p:bg>
      <p:bgPr>
        <a:solidFill>
          <a:schemeClr val="dk1"/>
        </a:solidFill>
      </p:bgPr>
    </p:bg>
    <p:spTree>
      <p:nvGrpSpPr>
        <p:cNvPr id="393" name="Shape 393"/>
        <p:cNvGrpSpPr/>
        <p:nvPr/>
      </p:nvGrpSpPr>
      <p:grpSpPr>
        <a:xfrm>
          <a:off x="0" y="0"/>
          <a:ext cx="0" cy="0"/>
          <a:chOff x="0" y="0"/>
          <a:chExt cx="0" cy="0"/>
        </a:xfrm>
      </p:grpSpPr>
      <p:sp>
        <p:nvSpPr>
          <p:cNvPr id="394" name="Google Shape;394;p5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5" name="Google Shape;395;p54"/>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96" name="Google Shape;396;p54"/>
          <p:cNvSpPr/>
          <p:nvPr/>
        </p:nvSpPr>
        <p:spPr>
          <a:xfrm>
            <a:off x="228600" y="223500"/>
            <a:ext cx="2813700" cy="32352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97" name="Google Shape;397;p54"/>
          <p:cNvSpPr txBox="1"/>
          <p:nvPr>
            <p:ph idx="3" type="subTitle"/>
          </p:nvPr>
        </p:nvSpPr>
        <p:spPr>
          <a:xfrm>
            <a:off x="2846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98" name="Google Shape;398;p54"/>
          <p:cNvSpPr txBox="1"/>
          <p:nvPr>
            <p:ph idx="4" type="body"/>
          </p:nvPr>
        </p:nvSpPr>
        <p:spPr>
          <a:xfrm>
            <a:off x="3251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99" name="Google Shape;399;p54"/>
          <p:cNvSpPr/>
          <p:nvPr/>
        </p:nvSpPr>
        <p:spPr>
          <a:xfrm>
            <a:off x="3165150" y="223500"/>
            <a:ext cx="2813700" cy="3235200"/>
          </a:xfrm>
          <a:prstGeom prst="roundRect">
            <a:avLst>
              <a:gd fmla="val 716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0" name="Google Shape;400;p54"/>
          <p:cNvSpPr txBox="1"/>
          <p:nvPr>
            <p:ph idx="5" type="subTitle"/>
          </p:nvPr>
        </p:nvSpPr>
        <p:spPr>
          <a:xfrm>
            <a:off x="322120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01" name="Google Shape;401;p54"/>
          <p:cNvSpPr txBox="1"/>
          <p:nvPr>
            <p:ph idx="6" type="body"/>
          </p:nvPr>
        </p:nvSpPr>
        <p:spPr>
          <a:xfrm>
            <a:off x="326170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02" name="Google Shape;402;p54"/>
          <p:cNvSpPr/>
          <p:nvPr/>
        </p:nvSpPr>
        <p:spPr>
          <a:xfrm>
            <a:off x="6101700" y="223500"/>
            <a:ext cx="2813700" cy="32352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3" name="Google Shape;403;p54"/>
          <p:cNvSpPr txBox="1"/>
          <p:nvPr>
            <p:ph idx="7" type="subTitle"/>
          </p:nvPr>
        </p:nvSpPr>
        <p:spPr>
          <a:xfrm>
            <a:off x="61577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04" name="Google Shape;404;p54"/>
          <p:cNvSpPr txBox="1"/>
          <p:nvPr>
            <p:ph idx="8" type="body"/>
          </p:nvPr>
        </p:nvSpPr>
        <p:spPr>
          <a:xfrm>
            <a:off x="61982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05" name="Google Shape;405;p5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links">
  <p:cSld name="CUSTOM_8">
    <p:bg>
      <p:bgPr>
        <a:solidFill>
          <a:schemeClr val="dk1"/>
        </a:solidFill>
      </p:bgPr>
    </p:bg>
    <p:spTree>
      <p:nvGrpSpPr>
        <p:cNvPr id="406" name="Shape 406"/>
        <p:cNvGrpSpPr/>
        <p:nvPr/>
      </p:nvGrpSpPr>
      <p:grpSpPr>
        <a:xfrm>
          <a:off x="0" y="0"/>
          <a:ext cx="0" cy="0"/>
          <a:chOff x="0" y="0"/>
          <a:chExt cx="0" cy="0"/>
        </a:xfrm>
      </p:grpSpPr>
      <p:sp>
        <p:nvSpPr>
          <p:cNvPr id="407" name="Google Shape;407;p55"/>
          <p:cNvSpPr/>
          <p:nvPr/>
        </p:nvSpPr>
        <p:spPr>
          <a:xfrm>
            <a:off x="4633600" y="223500"/>
            <a:ext cx="4281900" cy="2002800"/>
          </a:xfrm>
          <a:prstGeom prst="roundRect">
            <a:avLst>
              <a:gd fmla="val 1278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8" name="Google Shape;408;p55"/>
          <p:cNvSpPr txBox="1"/>
          <p:nvPr/>
        </p:nvSpPr>
        <p:spPr>
          <a:xfrm>
            <a:off x="3286470" y="3339550"/>
            <a:ext cx="125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chemeClr val="dk1"/>
                </a:solidFill>
                <a:latin typeface="Public Sans Medium"/>
                <a:ea typeface="Public Sans Medium"/>
                <a:cs typeface="Public Sans Medium"/>
                <a:sym typeface="Public Sans Medium"/>
              </a:rPr>
              <a:t>☝️</a:t>
            </a:r>
            <a:endParaRPr sz="7200">
              <a:solidFill>
                <a:schemeClr val="dk1"/>
              </a:solidFill>
              <a:latin typeface="Public Sans Medium"/>
              <a:ea typeface="Public Sans Medium"/>
              <a:cs typeface="Public Sans Medium"/>
              <a:sym typeface="Public Sans Medium"/>
            </a:endParaRPr>
          </a:p>
        </p:txBody>
      </p:sp>
      <p:sp>
        <p:nvSpPr>
          <p:cNvPr id="409" name="Google Shape;409;p5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10" name="Google Shape;410;p55"/>
          <p:cNvSpPr txBox="1"/>
          <p:nvPr>
            <p:ph idx="2" type="subTitle"/>
          </p:nvPr>
        </p:nvSpPr>
        <p:spPr>
          <a:xfrm>
            <a:off x="5367775" y="3723400"/>
            <a:ext cx="3547800" cy="9840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a:solidFill>
                  <a:schemeClr val="lt1"/>
                </a:solidFill>
              </a:defRPr>
            </a:lvl1pPr>
            <a:lvl2pPr lvl="1" algn="r">
              <a:lnSpc>
                <a:spcPct val="80000"/>
              </a:lnSpc>
              <a:spcBef>
                <a:spcPts val="0"/>
              </a:spcBef>
              <a:spcAft>
                <a:spcPts val="0"/>
              </a:spcAft>
              <a:buClr>
                <a:schemeClr val="lt1"/>
              </a:buClr>
              <a:buSzPts val="1400"/>
              <a:buNone/>
              <a:defRPr>
                <a:solidFill>
                  <a:schemeClr val="lt1"/>
                </a:solidFill>
              </a:defRPr>
            </a:lvl2pPr>
            <a:lvl3pPr lvl="2" algn="r">
              <a:lnSpc>
                <a:spcPct val="80000"/>
              </a:lnSpc>
              <a:spcBef>
                <a:spcPts val="0"/>
              </a:spcBef>
              <a:spcAft>
                <a:spcPts val="0"/>
              </a:spcAft>
              <a:buClr>
                <a:schemeClr val="lt1"/>
              </a:buClr>
              <a:buSzPts val="1400"/>
              <a:buNone/>
              <a:defRPr>
                <a:solidFill>
                  <a:schemeClr val="lt1"/>
                </a:solidFill>
              </a:defRPr>
            </a:lvl3pPr>
            <a:lvl4pPr lvl="3" algn="r">
              <a:lnSpc>
                <a:spcPct val="80000"/>
              </a:lnSpc>
              <a:spcBef>
                <a:spcPts val="0"/>
              </a:spcBef>
              <a:spcAft>
                <a:spcPts val="0"/>
              </a:spcAft>
              <a:buClr>
                <a:schemeClr val="lt1"/>
              </a:buClr>
              <a:buSzPts val="1400"/>
              <a:buNone/>
              <a:defRPr>
                <a:solidFill>
                  <a:schemeClr val="lt1"/>
                </a:solidFill>
              </a:defRPr>
            </a:lvl4pPr>
            <a:lvl5pPr lvl="4" algn="r">
              <a:lnSpc>
                <a:spcPct val="80000"/>
              </a:lnSpc>
              <a:spcBef>
                <a:spcPts val="0"/>
              </a:spcBef>
              <a:spcAft>
                <a:spcPts val="0"/>
              </a:spcAft>
              <a:buClr>
                <a:schemeClr val="lt1"/>
              </a:buClr>
              <a:buSzPts val="1400"/>
              <a:buNone/>
              <a:defRPr>
                <a:solidFill>
                  <a:schemeClr val="lt1"/>
                </a:solidFill>
              </a:defRPr>
            </a:lvl5pPr>
            <a:lvl6pPr lvl="5" algn="r">
              <a:lnSpc>
                <a:spcPct val="80000"/>
              </a:lnSpc>
              <a:spcBef>
                <a:spcPts val="0"/>
              </a:spcBef>
              <a:spcAft>
                <a:spcPts val="0"/>
              </a:spcAft>
              <a:buClr>
                <a:schemeClr val="lt1"/>
              </a:buClr>
              <a:buSzPts val="1400"/>
              <a:buNone/>
              <a:defRPr>
                <a:solidFill>
                  <a:schemeClr val="lt1"/>
                </a:solidFill>
              </a:defRPr>
            </a:lvl6pPr>
            <a:lvl7pPr lvl="6" algn="r">
              <a:lnSpc>
                <a:spcPct val="80000"/>
              </a:lnSpc>
              <a:spcBef>
                <a:spcPts val="0"/>
              </a:spcBef>
              <a:spcAft>
                <a:spcPts val="0"/>
              </a:spcAft>
              <a:buClr>
                <a:schemeClr val="lt1"/>
              </a:buClr>
              <a:buSzPts val="1400"/>
              <a:buNone/>
              <a:defRPr>
                <a:solidFill>
                  <a:schemeClr val="lt1"/>
                </a:solidFill>
              </a:defRPr>
            </a:lvl7pPr>
            <a:lvl8pPr lvl="7" algn="r">
              <a:lnSpc>
                <a:spcPct val="80000"/>
              </a:lnSpc>
              <a:spcBef>
                <a:spcPts val="0"/>
              </a:spcBef>
              <a:spcAft>
                <a:spcPts val="0"/>
              </a:spcAft>
              <a:buClr>
                <a:schemeClr val="lt1"/>
              </a:buClr>
              <a:buSzPts val="1400"/>
              <a:buNone/>
              <a:defRPr>
                <a:solidFill>
                  <a:schemeClr val="lt1"/>
                </a:solidFill>
              </a:defRPr>
            </a:lvl8pPr>
            <a:lvl9pPr lvl="8" algn="r">
              <a:lnSpc>
                <a:spcPct val="80000"/>
              </a:lnSpc>
              <a:spcBef>
                <a:spcPts val="0"/>
              </a:spcBef>
              <a:spcAft>
                <a:spcPts val="0"/>
              </a:spcAft>
              <a:buClr>
                <a:schemeClr val="lt1"/>
              </a:buClr>
              <a:buSzPts val="1400"/>
              <a:buNone/>
              <a:defRPr>
                <a:solidFill>
                  <a:schemeClr val="lt1"/>
                </a:solidFill>
              </a:defRPr>
            </a:lvl9pPr>
          </a:lstStyle>
          <a:p/>
        </p:txBody>
      </p:sp>
      <p:sp>
        <p:nvSpPr>
          <p:cNvPr id="411" name="Google Shape;411;p55"/>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12" name="Google Shape;412;p55"/>
          <p:cNvSpPr txBox="1"/>
          <p:nvPr>
            <p:ph idx="3" type="subTitle"/>
          </p:nvPr>
        </p:nvSpPr>
        <p:spPr>
          <a:xfrm>
            <a:off x="427825" y="396875"/>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55"/>
          <p:cNvSpPr txBox="1"/>
          <p:nvPr>
            <p:ph idx="4" type="subTitle"/>
          </p:nvPr>
        </p:nvSpPr>
        <p:spPr>
          <a:xfrm>
            <a:off x="427853" y="1124562"/>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55"/>
          <p:cNvSpPr txBox="1"/>
          <p:nvPr>
            <p:ph idx="5" type="subTitle"/>
          </p:nvPr>
        </p:nvSpPr>
        <p:spPr>
          <a:xfrm>
            <a:off x="427853" y="1852223"/>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55"/>
          <p:cNvSpPr txBox="1"/>
          <p:nvPr>
            <p:ph idx="6" type="subTitle"/>
          </p:nvPr>
        </p:nvSpPr>
        <p:spPr>
          <a:xfrm>
            <a:off x="427853" y="2595897"/>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55"/>
          <p:cNvSpPr txBox="1"/>
          <p:nvPr>
            <p:ph idx="7" type="subTitle"/>
          </p:nvPr>
        </p:nvSpPr>
        <p:spPr>
          <a:xfrm>
            <a:off x="4822775" y="289375"/>
            <a:ext cx="3906600" cy="404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55"/>
          <p:cNvSpPr txBox="1"/>
          <p:nvPr>
            <p:ph idx="8" type="body"/>
          </p:nvPr>
        </p:nvSpPr>
        <p:spPr>
          <a:xfrm>
            <a:off x="4844650"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8" name="Google Shape;418;p55"/>
          <p:cNvSpPr txBox="1"/>
          <p:nvPr>
            <p:ph idx="9" type="body"/>
          </p:nvPr>
        </p:nvSpPr>
        <p:spPr>
          <a:xfrm>
            <a:off x="6225688"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9" name="Google Shape;419;p55"/>
          <p:cNvSpPr txBox="1"/>
          <p:nvPr>
            <p:ph idx="13" type="body"/>
          </p:nvPr>
        </p:nvSpPr>
        <p:spPr>
          <a:xfrm>
            <a:off x="7606725"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oint">
  <p:cSld name="CUSTOM_9">
    <p:bg>
      <p:bgPr>
        <a:solidFill>
          <a:schemeClr val="dk1"/>
        </a:solidFill>
      </p:bgPr>
    </p:bg>
    <p:spTree>
      <p:nvGrpSpPr>
        <p:cNvPr id="421" name="Shape 421"/>
        <p:cNvGrpSpPr/>
        <p:nvPr/>
      </p:nvGrpSpPr>
      <p:grpSpPr>
        <a:xfrm>
          <a:off x="0" y="0"/>
          <a:ext cx="0" cy="0"/>
          <a:chOff x="0" y="0"/>
          <a:chExt cx="0" cy="0"/>
        </a:xfrm>
      </p:grpSpPr>
      <p:sp>
        <p:nvSpPr>
          <p:cNvPr id="422" name="Google Shape;422;p56"/>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23" name="Google Shape;423;p56"/>
          <p:cNvSpPr txBox="1"/>
          <p:nvPr>
            <p:ph idx="1" type="subTitle"/>
          </p:nvPr>
        </p:nvSpPr>
        <p:spPr>
          <a:xfrm>
            <a:off x="529450" y="419650"/>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56"/>
          <p:cNvSpPr txBox="1"/>
          <p:nvPr>
            <p:ph idx="2" type="body"/>
          </p:nvPr>
        </p:nvSpPr>
        <p:spPr>
          <a:xfrm>
            <a:off x="529510" y="71652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25" name="Google Shape;425;p56"/>
          <p:cNvSpPr txBox="1"/>
          <p:nvPr>
            <p:ph type="title"/>
          </p:nvPr>
        </p:nvSpPr>
        <p:spPr>
          <a:xfrm>
            <a:off x="393725" y="3932625"/>
            <a:ext cx="40371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426" name="Google Shape;426;p56"/>
          <p:cNvSpPr txBox="1"/>
          <p:nvPr>
            <p:ph idx="3" type="subTitle"/>
          </p:nvPr>
        </p:nvSpPr>
        <p:spPr>
          <a:xfrm>
            <a:off x="529480" y="1247253"/>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7" name="Google Shape;427;p56"/>
          <p:cNvSpPr txBox="1"/>
          <p:nvPr>
            <p:ph idx="4" type="body"/>
          </p:nvPr>
        </p:nvSpPr>
        <p:spPr>
          <a:xfrm>
            <a:off x="529540" y="1544130"/>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28" name="Google Shape;428;p56"/>
          <p:cNvSpPr txBox="1"/>
          <p:nvPr>
            <p:ph idx="5" type="subTitle"/>
          </p:nvPr>
        </p:nvSpPr>
        <p:spPr>
          <a:xfrm>
            <a:off x="529480" y="2153577"/>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9" name="Google Shape;429;p56"/>
          <p:cNvSpPr txBox="1"/>
          <p:nvPr>
            <p:ph idx="6" type="body"/>
          </p:nvPr>
        </p:nvSpPr>
        <p:spPr>
          <a:xfrm>
            <a:off x="529540" y="245044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0" name="Google Shape;430;p56"/>
          <p:cNvSpPr txBox="1"/>
          <p:nvPr>
            <p:ph idx="7" type="subTitle"/>
          </p:nvPr>
        </p:nvSpPr>
        <p:spPr>
          <a:xfrm>
            <a:off x="529480" y="3059905"/>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56"/>
          <p:cNvSpPr txBox="1"/>
          <p:nvPr>
            <p:ph idx="8" type="body"/>
          </p:nvPr>
        </p:nvSpPr>
        <p:spPr>
          <a:xfrm>
            <a:off x="529540" y="3356775"/>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2" name="Google Shape;432;p56"/>
          <p:cNvSpPr/>
          <p:nvPr>
            <p:ph idx="9" type="pic"/>
          </p:nvPr>
        </p:nvSpPr>
        <p:spPr>
          <a:xfrm>
            <a:off x="4633600" y="223500"/>
            <a:ext cx="4280700" cy="4483800"/>
          </a:xfrm>
          <a:prstGeom prst="roundRect">
            <a:avLst>
              <a:gd fmla="val 5546" name="adj"/>
            </a:avLst>
          </a:prstGeom>
          <a:noFill/>
          <a:ln>
            <a:noFill/>
          </a:ln>
        </p:spPr>
      </p:sp>
      <p:sp>
        <p:nvSpPr>
          <p:cNvPr id="433" name="Google Shape;433;p56"/>
          <p:cNvSpPr txBox="1"/>
          <p:nvPr>
            <p:ph idx="1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34" name="Google Shape;434;p56"/>
          <p:cNvSpPr txBox="1"/>
          <p:nvPr>
            <p:ph idx="14" type="subTitle"/>
          </p:nvPr>
        </p:nvSpPr>
        <p:spPr>
          <a:xfrm>
            <a:off x="4771050" y="3371675"/>
            <a:ext cx="3885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56"/>
          <p:cNvSpPr txBox="1"/>
          <p:nvPr>
            <p:ph idx="15" type="body"/>
          </p:nvPr>
        </p:nvSpPr>
        <p:spPr>
          <a:xfrm>
            <a:off x="4771050" y="3944875"/>
            <a:ext cx="3970200" cy="581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6" name="Google Shape;436;p5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bg>
      <p:bgPr>
        <a:solidFill>
          <a:schemeClr val="dk1"/>
        </a:solidFill>
      </p:bgPr>
    </p:bg>
    <p:spTree>
      <p:nvGrpSpPr>
        <p:cNvPr id="437" name="Shape 437"/>
        <p:cNvGrpSpPr/>
        <p:nvPr/>
      </p:nvGrpSpPr>
      <p:grpSpPr>
        <a:xfrm>
          <a:off x="0" y="0"/>
          <a:ext cx="0" cy="0"/>
          <a:chOff x="0" y="0"/>
          <a:chExt cx="0" cy="0"/>
        </a:xfrm>
      </p:grpSpPr>
      <p:sp>
        <p:nvSpPr>
          <p:cNvPr id="438" name="Google Shape;438;p57"/>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39" name="Google Shape;439;p5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0" name="Google Shape;440;p57"/>
          <p:cNvSpPr/>
          <p:nvPr>
            <p:ph idx="2" type="pic"/>
          </p:nvPr>
        </p:nvSpPr>
        <p:spPr>
          <a:xfrm>
            <a:off x="7187225" y="620025"/>
            <a:ext cx="1575900" cy="1504500"/>
          </a:xfrm>
          <a:prstGeom prst="roundRect">
            <a:avLst>
              <a:gd fmla="val 16667" name="adj"/>
            </a:avLst>
          </a:prstGeom>
          <a:noFill/>
          <a:ln>
            <a:noFill/>
          </a:ln>
        </p:spPr>
      </p:sp>
      <p:sp>
        <p:nvSpPr>
          <p:cNvPr id="441" name="Google Shape;441;p57"/>
          <p:cNvSpPr/>
          <p:nvPr>
            <p:ph idx="3" type="pic"/>
          </p:nvPr>
        </p:nvSpPr>
        <p:spPr>
          <a:xfrm>
            <a:off x="5467125" y="620025"/>
            <a:ext cx="1575900" cy="1504500"/>
          </a:xfrm>
          <a:prstGeom prst="roundRect">
            <a:avLst>
              <a:gd fmla="val 16667" name="adj"/>
            </a:avLst>
          </a:prstGeom>
          <a:noFill/>
          <a:ln>
            <a:noFill/>
          </a:ln>
        </p:spPr>
      </p:sp>
      <p:sp>
        <p:nvSpPr>
          <p:cNvPr id="442" name="Google Shape;442;p57"/>
          <p:cNvSpPr/>
          <p:nvPr>
            <p:ph idx="4" type="pic"/>
          </p:nvPr>
        </p:nvSpPr>
        <p:spPr>
          <a:xfrm>
            <a:off x="3747025" y="620025"/>
            <a:ext cx="1575900" cy="1504500"/>
          </a:xfrm>
          <a:prstGeom prst="roundRect">
            <a:avLst>
              <a:gd fmla="val 16667" name="adj"/>
            </a:avLst>
          </a:prstGeom>
          <a:noFill/>
          <a:ln>
            <a:noFill/>
          </a:ln>
        </p:spPr>
      </p:sp>
      <p:sp>
        <p:nvSpPr>
          <p:cNvPr id="443" name="Google Shape;443;p57"/>
          <p:cNvSpPr txBox="1"/>
          <p:nvPr>
            <p:ph idx="5" type="subTitle"/>
          </p:nvPr>
        </p:nvSpPr>
        <p:spPr>
          <a:xfrm>
            <a:off x="37470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4" name="Google Shape;444;p57"/>
          <p:cNvSpPr txBox="1"/>
          <p:nvPr>
            <p:ph idx="6" type="subTitle"/>
          </p:nvPr>
        </p:nvSpPr>
        <p:spPr>
          <a:xfrm>
            <a:off x="54671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57"/>
          <p:cNvSpPr txBox="1"/>
          <p:nvPr>
            <p:ph idx="7" type="subTitle"/>
          </p:nvPr>
        </p:nvSpPr>
        <p:spPr>
          <a:xfrm>
            <a:off x="71872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57"/>
          <p:cNvSpPr txBox="1"/>
          <p:nvPr>
            <p:ph idx="8" type="body"/>
          </p:nvPr>
        </p:nvSpPr>
        <p:spPr>
          <a:xfrm>
            <a:off x="37470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7" name="Google Shape;447;p57"/>
          <p:cNvSpPr txBox="1"/>
          <p:nvPr>
            <p:ph idx="9" type="body"/>
          </p:nvPr>
        </p:nvSpPr>
        <p:spPr>
          <a:xfrm>
            <a:off x="54671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8" name="Google Shape;448;p57"/>
          <p:cNvSpPr txBox="1"/>
          <p:nvPr>
            <p:ph idx="13" type="body"/>
          </p:nvPr>
        </p:nvSpPr>
        <p:spPr>
          <a:xfrm>
            <a:off x="71872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9" name="Google Shape;449;p57"/>
          <p:cNvSpPr txBox="1"/>
          <p:nvPr>
            <p:ph type="title"/>
          </p:nvPr>
        </p:nvSpPr>
        <p:spPr>
          <a:xfrm>
            <a:off x="396875" y="3950225"/>
            <a:ext cx="31977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0" name="Google Shape;450;p57"/>
          <p:cNvSpPr txBox="1"/>
          <p:nvPr>
            <p:ph idx="14" type="body"/>
          </p:nvPr>
        </p:nvSpPr>
        <p:spPr>
          <a:xfrm>
            <a:off x="396875" y="620025"/>
            <a:ext cx="29367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1" name="Google Shape;451;p57"/>
          <p:cNvSpPr txBox="1"/>
          <p:nvPr>
            <p:ph idx="15"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52" name="Google Shape;452;p5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jis">
  <p:cSld name="CUSTOM">
    <p:bg>
      <p:bgPr>
        <a:solidFill>
          <a:schemeClr val="dk1"/>
        </a:solidFill>
      </p:bgPr>
    </p:bg>
    <p:spTree>
      <p:nvGrpSpPr>
        <p:cNvPr id="453" name="Shape 453"/>
        <p:cNvGrpSpPr/>
        <p:nvPr/>
      </p:nvGrpSpPr>
      <p:grpSpPr>
        <a:xfrm>
          <a:off x="0" y="0"/>
          <a:ext cx="0" cy="0"/>
          <a:chOff x="0" y="0"/>
          <a:chExt cx="0" cy="0"/>
        </a:xfrm>
      </p:grpSpPr>
      <p:sp>
        <p:nvSpPr>
          <p:cNvPr id="454" name="Google Shape;454;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23500"/>
            <a:ext cx="8686800" cy="2046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6000"/>
              <a:buFont typeface="Public Sans"/>
              <a:buNone/>
              <a:defRPr sz="6000">
                <a:solidFill>
                  <a:schemeClr val="dk1"/>
                </a:solidFill>
                <a:latin typeface="Public Sans"/>
                <a:ea typeface="Public Sans"/>
                <a:cs typeface="Public Sans"/>
                <a:sym typeface="Public Sans"/>
              </a:defRPr>
            </a:lvl1pPr>
            <a:lvl2pPr lvl="1">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2pPr>
            <a:lvl3pPr lvl="2">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3pPr>
            <a:lvl4pPr lvl="3">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4pPr>
            <a:lvl5pPr lvl="4">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5pPr>
            <a:lvl6pPr lvl="5">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6pPr>
            <a:lvl7pPr lvl="6">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7pPr>
            <a:lvl8pPr lvl="7">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8pPr>
            <a:lvl9pPr lvl="8">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9pPr>
          </a:lstStyle>
          <a:p/>
        </p:txBody>
      </p:sp>
      <p:sp>
        <p:nvSpPr>
          <p:cNvPr id="52" name="Google Shape;52;p13"/>
          <p:cNvSpPr txBox="1"/>
          <p:nvPr>
            <p:ph idx="1" type="body"/>
          </p:nvPr>
        </p:nvSpPr>
        <p:spPr>
          <a:xfrm>
            <a:off x="247900" y="3457700"/>
            <a:ext cx="8686800" cy="14916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1pPr>
            <a:lvl2pPr indent="-292100" lvl="1" marL="914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2pPr>
            <a:lvl3pPr indent="-292100" lvl="2" marL="1371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3pPr>
            <a:lvl4pPr indent="-292100" lvl="3" marL="1828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4pPr>
            <a:lvl5pPr indent="-292100" lvl="4" marL="22860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5pPr>
            <a:lvl6pPr indent="-292100" lvl="5" marL="2743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6pPr>
            <a:lvl7pPr indent="-292100" lvl="6" marL="3200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7pPr>
            <a:lvl8pPr indent="-292100" lvl="7" marL="3657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8pPr>
            <a:lvl9pPr indent="-292100" lvl="8" marL="4114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latin typeface="Public Sans"/>
                <a:ea typeface="Public Sans"/>
                <a:cs typeface="Public Sans"/>
                <a:sym typeface="Public Sans"/>
              </a:defRPr>
            </a:lvl1pPr>
            <a:lvl2pPr lvl="1" algn="r">
              <a:buNone/>
              <a:defRPr sz="1300">
                <a:solidFill>
                  <a:schemeClr val="dk1"/>
                </a:solidFill>
                <a:latin typeface="Public Sans"/>
                <a:ea typeface="Public Sans"/>
                <a:cs typeface="Public Sans"/>
                <a:sym typeface="Public Sans"/>
              </a:defRPr>
            </a:lvl2pPr>
            <a:lvl3pPr lvl="2" algn="r">
              <a:buNone/>
              <a:defRPr sz="1300">
                <a:solidFill>
                  <a:schemeClr val="dk1"/>
                </a:solidFill>
                <a:latin typeface="Public Sans"/>
                <a:ea typeface="Public Sans"/>
                <a:cs typeface="Public Sans"/>
                <a:sym typeface="Public Sans"/>
              </a:defRPr>
            </a:lvl3pPr>
            <a:lvl4pPr lvl="3" algn="r">
              <a:buNone/>
              <a:defRPr sz="1300">
                <a:solidFill>
                  <a:schemeClr val="dk1"/>
                </a:solidFill>
                <a:latin typeface="Public Sans"/>
                <a:ea typeface="Public Sans"/>
                <a:cs typeface="Public Sans"/>
                <a:sym typeface="Public Sans"/>
              </a:defRPr>
            </a:lvl4pPr>
            <a:lvl5pPr lvl="4" algn="r">
              <a:buNone/>
              <a:defRPr sz="1300">
                <a:solidFill>
                  <a:schemeClr val="dk1"/>
                </a:solidFill>
                <a:latin typeface="Public Sans"/>
                <a:ea typeface="Public Sans"/>
                <a:cs typeface="Public Sans"/>
                <a:sym typeface="Public Sans"/>
              </a:defRPr>
            </a:lvl5pPr>
            <a:lvl6pPr lvl="5" algn="r">
              <a:buNone/>
              <a:defRPr sz="1300">
                <a:solidFill>
                  <a:schemeClr val="dk1"/>
                </a:solidFill>
                <a:latin typeface="Public Sans"/>
                <a:ea typeface="Public Sans"/>
                <a:cs typeface="Public Sans"/>
                <a:sym typeface="Public Sans"/>
              </a:defRPr>
            </a:lvl6pPr>
            <a:lvl7pPr lvl="6" algn="r">
              <a:buNone/>
              <a:defRPr sz="1300">
                <a:solidFill>
                  <a:schemeClr val="dk1"/>
                </a:solidFill>
                <a:latin typeface="Public Sans"/>
                <a:ea typeface="Public Sans"/>
                <a:cs typeface="Public Sans"/>
                <a:sym typeface="Public Sans"/>
              </a:defRPr>
            </a:lvl7pPr>
            <a:lvl8pPr lvl="7" algn="r">
              <a:buNone/>
              <a:defRPr sz="1300">
                <a:solidFill>
                  <a:schemeClr val="dk1"/>
                </a:solidFill>
                <a:latin typeface="Public Sans"/>
                <a:ea typeface="Public Sans"/>
                <a:cs typeface="Public Sans"/>
                <a:sym typeface="Public Sans"/>
              </a:defRPr>
            </a:lvl8pPr>
            <a:lvl9pPr lvl="8" algn="r">
              <a:buNone/>
              <a:defRPr sz="1300">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pos="529">
          <p15:clr>
            <a:srgbClr val="E46962"/>
          </p15:clr>
        </p15:guide>
        <p15:guide id="4" pos="606">
          <p15:clr>
            <a:srgbClr val="E46962"/>
          </p15:clr>
        </p15:guide>
        <p15:guide id="5" pos="991">
          <p15:clr>
            <a:srgbClr val="E46962"/>
          </p15:clr>
        </p15:guide>
        <p15:guide id="6" pos="1069">
          <p15:clr>
            <a:srgbClr val="E46962"/>
          </p15:clr>
        </p15:guide>
        <p15:guide id="7" pos="1454">
          <p15:clr>
            <a:srgbClr val="E46962"/>
          </p15:clr>
        </p15:guide>
        <p15:guide id="8" pos="1531">
          <p15:clr>
            <a:srgbClr val="E46962"/>
          </p15:clr>
        </p15:guide>
        <p15:guide id="9" pos="1916">
          <p15:clr>
            <a:srgbClr val="E46962"/>
          </p15:clr>
        </p15:guide>
        <p15:guide id="10" pos="1994">
          <p15:clr>
            <a:srgbClr val="E46962"/>
          </p15:clr>
        </p15:guide>
        <p15:guide id="11" pos="2379">
          <p15:clr>
            <a:srgbClr val="E46962"/>
          </p15:clr>
        </p15:guide>
        <p15:guide id="12" pos="2456">
          <p15:clr>
            <a:srgbClr val="E46962"/>
          </p15:clr>
        </p15:guide>
        <p15:guide id="13" pos="2919">
          <p15:clr>
            <a:srgbClr val="E46962"/>
          </p15:clr>
        </p15:guide>
        <p15:guide id="14" pos="3381">
          <p15:clr>
            <a:srgbClr val="E46962"/>
          </p15:clr>
        </p15:guide>
        <p15:guide id="15" pos="3766">
          <p15:clr>
            <a:srgbClr val="E46962"/>
          </p15:clr>
        </p15:guide>
        <p15:guide id="16" pos="3844">
          <p15:clr>
            <a:srgbClr val="E46962"/>
          </p15:clr>
        </p15:guide>
        <p15:guide id="17" pos="4229">
          <p15:clr>
            <a:srgbClr val="E46962"/>
          </p15:clr>
        </p15:guide>
        <p15:guide id="18" pos="2841">
          <p15:clr>
            <a:srgbClr val="E46962"/>
          </p15:clr>
        </p15:guide>
        <p15:guide id="19" pos="3304">
          <p15:clr>
            <a:srgbClr val="E46962"/>
          </p15:clr>
        </p15:guide>
        <p15:guide id="20" pos="4306">
          <p15:clr>
            <a:srgbClr val="E46962"/>
          </p15:clr>
        </p15:guide>
        <p15:guide id="21" pos="4691">
          <p15:clr>
            <a:srgbClr val="E46962"/>
          </p15:clr>
        </p15:guide>
        <p15:guide id="22" pos="4769">
          <p15:clr>
            <a:srgbClr val="E46962"/>
          </p15:clr>
        </p15:guide>
        <p15:guide id="23" pos="5154">
          <p15:clr>
            <a:srgbClr val="E46962"/>
          </p15:clr>
        </p15:guide>
        <p15:guide id="24" pos="5231">
          <p15:clr>
            <a:srgbClr val="E46962"/>
          </p15:clr>
        </p15:guide>
        <p15:guide id="25" pos="5616">
          <p15:clr>
            <a:srgbClr val="E46962"/>
          </p15:clr>
        </p15:guide>
        <p15:guide id="26" orient="horz" pos="29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hyperlink" Target="https://www.ers.usda.gov/data-products/county-level-data-sets/county-level-data-sets-download-data" TargetMode="External"/><Relationship Id="rId4" Type="http://schemas.openxmlformats.org/officeDocument/2006/relationships/hyperlink" Target="https://www.epi.org/resources/budget/budget-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400"/>
              <a:t>Analysis of Minimum Wage and Cost of Living </a:t>
            </a:r>
            <a:endParaRPr sz="4400"/>
          </a:p>
          <a:p>
            <a:pPr indent="0" lvl="0" marL="0" rtl="0" algn="l">
              <a:lnSpc>
                <a:spcPct val="80000"/>
              </a:lnSpc>
              <a:spcBef>
                <a:spcPts val="0"/>
              </a:spcBef>
              <a:spcAft>
                <a:spcPts val="0"/>
              </a:spcAft>
              <a:buClr>
                <a:schemeClr val="dk1"/>
              </a:buClr>
              <a:buSzPts val="1100"/>
              <a:buFont typeface="Arial"/>
              <a:buNone/>
            </a:pPr>
            <a:r>
              <a:rPr lang="en" sz="4400"/>
              <a:t>by County</a:t>
            </a:r>
            <a:endParaRPr sz="4400"/>
          </a:p>
        </p:txBody>
      </p:sp>
      <p:sp>
        <p:nvSpPr>
          <p:cNvPr id="460" name="Google Shape;460;p59"/>
          <p:cNvSpPr txBox="1"/>
          <p:nvPr>
            <p:ph idx="1" type="body"/>
          </p:nvPr>
        </p:nvSpPr>
        <p:spPr>
          <a:xfrm>
            <a:off x="398075" y="4088625"/>
            <a:ext cx="36168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Todd Estep</a:t>
            </a:r>
            <a:endParaRPr/>
          </a:p>
          <a:p>
            <a:pPr indent="0" lvl="0" marL="0" rtl="0" algn="l">
              <a:spcBef>
                <a:spcPts val="0"/>
              </a:spcBef>
              <a:spcAft>
                <a:spcPts val="0"/>
              </a:spcAft>
              <a:buClr>
                <a:schemeClr val="dk1"/>
              </a:buClr>
              <a:buSzPts val="1100"/>
              <a:buFont typeface="Arial"/>
              <a:buNone/>
            </a:pPr>
            <a:r>
              <a:rPr lang="en"/>
              <a:t>DSC 530 Data Exploration and Analysis</a:t>
            </a:r>
            <a:endParaRPr/>
          </a:p>
          <a:p>
            <a:pPr indent="0" lvl="0" marL="0" rtl="0" algn="l">
              <a:spcBef>
                <a:spcPts val="0"/>
              </a:spcBef>
              <a:spcAft>
                <a:spcPts val="0"/>
              </a:spcAft>
              <a:buClr>
                <a:schemeClr val="dk1"/>
              </a:buClr>
              <a:buSzPts val="1100"/>
              <a:buFont typeface="Arial"/>
              <a:buNone/>
            </a:pPr>
            <a:r>
              <a:rPr lang="en"/>
              <a:t>Professor Metzger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461" name="Google Shape;461;p59"/>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03/02/2025 </a:t>
            </a:r>
            <a:endParaRPr/>
          </a:p>
          <a:p>
            <a:pPr indent="0" lvl="0" marL="0" rtl="0" algn="r">
              <a:spcBef>
                <a:spcPts val="0"/>
              </a:spcBef>
              <a:spcAft>
                <a:spcPts val="0"/>
              </a:spcAft>
              <a:buNone/>
            </a:pPr>
            <a:r>
              <a:t/>
            </a:r>
            <a:endParaRPr/>
          </a:p>
        </p:txBody>
      </p:sp>
      <p:sp>
        <p:nvSpPr>
          <p:cNvPr id="462" name="Google Shape;462;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8"/>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66" name="Google Shape;566;p68"/>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67" name="Google Shape;567;p68"/>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Scatterplots and Correlation</a:t>
            </a:r>
            <a:endParaRPr/>
          </a:p>
        </p:txBody>
      </p:sp>
      <p:sp>
        <p:nvSpPr>
          <p:cNvPr id="568" name="Google Shape;568;p68"/>
          <p:cNvSpPr txBox="1"/>
          <p:nvPr>
            <p:ph idx="5" type="subTitle"/>
          </p:nvPr>
        </p:nvSpPr>
        <p:spPr>
          <a:xfrm>
            <a:off x="3490288" y="257050"/>
            <a:ext cx="20751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Cost of Living vs Median Income</a:t>
            </a:r>
            <a:endParaRPr sz="1800"/>
          </a:p>
        </p:txBody>
      </p:sp>
      <p:sp>
        <p:nvSpPr>
          <p:cNvPr id="569" name="Google Shape;569;p68"/>
          <p:cNvSpPr txBox="1"/>
          <p:nvPr>
            <p:ph idx="8" type="body"/>
          </p:nvPr>
        </p:nvSpPr>
        <p:spPr>
          <a:xfrm>
            <a:off x="6198250" y="284425"/>
            <a:ext cx="2633700" cy="3057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t>The minimum wage has a weak positive correlation with the cost of living.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The median household income has a medium positive correlation with the cost of living.</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In both cases, Pearson’s Correlation was a stronger correlation, suggesting a better fit in a linear model.  But a linear model would still not be a great fit.</a:t>
            </a:r>
            <a:endParaRPr sz="1200"/>
          </a:p>
        </p:txBody>
      </p:sp>
      <p:sp>
        <p:nvSpPr>
          <p:cNvPr id="570" name="Google Shape;570;p68"/>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68"/>
          <p:cNvPicPr preferRelativeResize="0"/>
          <p:nvPr/>
        </p:nvPicPr>
        <p:blipFill>
          <a:blip r:embed="rId3">
            <a:alphaModFix/>
          </a:blip>
          <a:stretch>
            <a:fillRect/>
          </a:stretch>
        </p:blipFill>
        <p:spPr>
          <a:xfrm>
            <a:off x="384775" y="838275"/>
            <a:ext cx="2472699" cy="1845350"/>
          </a:xfrm>
          <a:prstGeom prst="rect">
            <a:avLst/>
          </a:prstGeom>
          <a:noFill/>
          <a:ln>
            <a:noFill/>
          </a:ln>
        </p:spPr>
      </p:pic>
      <p:pic>
        <p:nvPicPr>
          <p:cNvPr id="572" name="Google Shape;572;p68"/>
          <p:cNvPicPr preferRelativeResize="0"/>
          <p:nvPr/>
        </p:nvPicPr>
        <p:blipFill>
          <a:blip r:embed="rId4">
            <a:alphaModFix/>
          </a:blip>
          <a:stretch>
            <a:fillRect/>
          </a:stretch>
        </p:blipFill>
        <p:spPr>
          <a:xfrm>
            <a:off x="3313398" y="788375"/>
            <a:ext cx="2428920" cy="1868100"/>
          </a:xfrm>
          <a:prstGeom prst="rect">
            <a:avLst/>
          </a:prstGeom>
          <a:noFill/>
          <a:ln>
            <a:noFill/>
          </a:ln>
        </p:spPr>
      </p:pic>
      <p:sp>
        <p:nvSpPr>
          <p:cNvPr id="573" name="Google Shape;573;p68"/>
          <p:cNvSpPr txBox="1"/>
          <p:nvPr>
            <p:ph idx="5" type="subTitle"/>
          </p:nvPr>
        </p:nvSpPr>
        <p:spPr>
          <a:xfrm>
            <a:off x="583550" y="202300"/>
            <a:ext cx="2075100" cy="5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Cost of Living vs Minimum Wage</a:t>
            </a:r>
            <a:endParaRPr sz="1800"/>
          </a:p>
        </p:txBody>
      </p:sp>
      <p:sp>
        <p:nvSpPr>
          <p:cNvPr id="574" name="Google Shape;574;p68"/>
          <p:cNvSpPr txBox="1"/>
          <p:nvPr/>
        </p:nvSpPr>
        <p:spPr>
          <a:xfrm>
            <a:off x="536325" y="2762200"/>
            <a:ext cx="207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Pearson’s Correlation:  0.3919</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Spearman’s Correlation:  0.3051</a:t>
            </a:r>
            <a:endParaRPr sz="1000">
              <a:solidFill>
                <a:schemeClr val="dk1"/>
              </a:solidFill>
              <a:latin typeface="Public Sans"/>
              <a:ea typeface="Public Sans"/>
              <a:cs typeface="Public Sans"/>
              <a:sym typeface="Public Sans"/>
            </a:endParaRPr>
          </a:p>
        </p:txBody>
      </p:sp>
      <p:sp>
        <p:nvSpPr>
          <p:cNvPr id="575" name="Google Shape;575;p68"/>
          <p:cNvSpPr txBox="1"/>
          <p:nvPr/>
        </p:nvSpPr>
        <p:spPr>
          <a:xfrm>
            <a:off x="3326550" y="2849500"/>
            <a:ext cx="215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Pearson’s Correlation:  0.6967</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Spearman’s Correlation:  0.5506</a:t>
            </a:r>
            <a:endParaRPr sz="1000">
              <a:solidFill>
                <a:schemeClr val="dk1"/>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9"/>
          <p:cNvSpPr txBox="1"/>
          <p:nvPr>
            <p:ph type="title"/>
          </p:nvPr>
        </p:nvSpPr>
        <p:spPr>
          <a:xfrm>
            <a:off x="446450" y="248900"/>
            <a:ext cx="6230700" cy="8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Hypothesis Testing</a:t>
            </a:r>
            <a:endParaRPr sz="4800"/>
          </a:p>
        </p:txBody>
      </p:sp>
      <p:sp>
        <p:nvSpPr>
          <p:cNvPr id="581" name="Google Shape;581;p6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Name</a:t>
            </a:r>
            <a:endParaRPr/>
          </a:p>
        </p:txBody>
      </p:sp>
      <p:sp>
        <p:nvSpPr>
          <p:cNvPr id="582" name="Google Shape;582;p69"/>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83" name="Google Shape;583;p69"/>
          <p:cNvSpPr txBox="1"/>
          <p:nvPr>
            <p:ph idx="1" type="body"/>
          </p:nvPr>
        </p:nvSpPr>
        <p:spPr>
          <a:xfrm>
            <a:off x="547625" y="1149700"/>
            <a:ext cx="6230700" cy="32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used the permutation test to test whether the observed correlation was statistically significant.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both tests, annual cost of living vs. minimum wage and annual cost of living vs. median household income, the results returned a p-value of near 0, meaning in 1000 trials for each, we didn’t see a correlation under the null hypothesis that exceeded the observed correlation.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means our calculated correlation coefficients are statistically accurate and should be believed.</a:t>
            </a:r>
            <a:endParaRPr/>
          </a:p>
        </p:txBody>
      </p:sp>
      <p:sp>
        <p:nvSpPr>
          <p:cNvPr id="584" name="Google Shape;584;p69"/>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61025" y="377100"/>
            <a:ext cx="6509400" cy="6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Regression Analysis</a:t>
            </a:r>
            <a:endParaRPr sz="4800"/>
          </a:p>
        </p:txBody>
      </p:sp>
      <p:sp>
        <p:nvSpPr>
          <p:cNvPr id="590" name="Google Shape;590;p70"/>
          <p:cNvSpPr txBox="1"/>
          <p:nvPr>
            <p:ph idx="1" type="body"/>
          </p:nvPr>
        </p:nvSpPr>
        <p:spPr>
          <a:xfrm>
            <a:off x="432000" y="1178600"/>
            <a:ext cx="6487800" cy="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Annual Cost of Living vs. Median Household Income made more sense to do a regression analysis </a:t>
            </a:r>
            <a:r>
              <a:rPr lang="en"/>
              <a:t>because</a:t>
            </a:r>
            <a:r>
              <a:rPr lang="en"/>
              <a:t> it had a stronger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red line of least squares follows the equation </a:t>
            </a:r>
            <a:endParaRPr/>
          </a:p>
        </p:txBody>
      </p:sp>
      <p:sp>
        <p:nvSpPr>
          <p:cNvPr id="591" name="Google Shape;591;p70"/>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2" name="Google Shape;592;p70"/>
          <p:cNvPicPr preferRelativeResize="0"/>
          <p:nvPr/>
        </p:nvPicPr>
        <p:blipFill>
          <a:blip r:embed="rId3">
            <a:alphaModFix/>
          </a:blip>
          <a:stretch>
            <a:fillRect/>
          </a:stretch>
        </p:blipFill>
        <p:spPr>
          <a:xfrm>
            <a:off x="393275" y="2277000"/>
            <a:ext cx="2840999" cy="2080874"/>
          </a:xfrm>
          <a:prstGeom prst="rect">
            <a:avLst/>
          </a:prstGeom>
          <a:noFill/>
          <a:ln>
            <a:noFill/>
          </a:ln>
        </p:spPr>
      </p:pic>
      <p:pic>
        <p:nvPicPr>
          <p:cNvPr descr="y=0.2527x+29005" id="593" name="Google Shape;593;p70" title="MathEquation,#000000"/>
          <p:cNvPicPr preferRelativeResize="0"/>
          <p:nvPr/>
        </p:nvPicPr>
        <p:blipFill>
          <a:blip r:embed="rId4">
            <a:alphaModFix/>
          </a:blip>
          <a:stretch>
            <a:fillRect/>
          </a:stretch>
        </p:blipFill>
        <p:spPr>
          <a:xfrm>
            <a:off x="4690800" y="1876584"/>
            <a:ext cx="2286200" cy="280066"/>
          </a:xfrm>
          <a:prstGeom prst="rect">
            <a:avLst/>
          </a:prstGeom>
          <a:noFill/>
          <a:ln>
            <a:noFill/>
          </a:ln>
        </p:spPr>
      </p:pic>
      <p:sp>
        <p:nvSpPr>
          <p:cNvPr id="594" name="Google Shape;594;p70"/>
          <p:cNvSpPr txBox="1"/>
          <p:nvPr/>
        </p:nvSpPr>
        <p:spPr>
          <a:xfrm>
            <a:off x="3505275" y="2458150"/>
            <a:ext cx="3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ublic Sans"/>
                <a:ea typeface="Public Sans"/>
                <a:cs typeface="Public Sans"/>
                <a:sym typeface="Public Sans"/>
              </a:rPr>
              <a:t>Visually it looks like it goes through the center of the data and follows it’s flow.</a:t>
            </a:r>
            <a:endParaRPr>
              <a:solidFill>
                <a:schemeClr val="dk1"/>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1"/>
          <p:cNvSpPr txBox="1"/>
          <p:nvPr>
            <p:ph idx="2" type="body"/>
          </p:nvPr>
        </p:nvSpPr>
        <p:spPr>
          <a:xfrm>
            <a:off x="399900" y="687450"/>
            <a:ext cx="55821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Works Cited</a:t>
            </a:r>
            <a:endParaRPr b="1" sz="4400"/>
          </a:p>
        </p:txBody>
      </p:sp>
      <p:sp>
        <p:nvSpPr>
          <p:cNvPr id="601" name="Google Shape;601;p71"/>
          <p:cNvSpPr txBox="1"/>
          <p:nvPr/>
        </p:nvSpPr>
        <p:spPr>
          <a:xfrm>
            <a:off x="1030000" y="1419625"/>
            <a:ext cx="7207200" cy="40329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i="1" lang="en" sz="1200">
                <a:solidFill>
                  <a:schemeClr val="dk1"/>
                </a:solidFill>
              </a:rPr>
              <a:t>Economic Research Service - County level datasets</a:t>
            </a:r>
            <a:r>
              <a:rPr lang="en" sz="1200">
                <a:solidFill>
                  <a:schemeClr val="dk1"/>
                </a:solidFill>
              </a:rPr>
              <a:t>. (2025, January 31). Retrieved March 2, 2025, from </a:t>
            </a:r>
            <a:r>
              <a:rPr lang="en" sz="1200" u="sng">
                <a:solidFill>
                  <a:schemeClr val="hlink"/>
                </a:solidFill>
                <a:hlinkClick r:id="rId3"/>
              </a:rPr>
              <a:t>https://www.ers.usda.gov/data-products/county-level-data-sets/county-level-data-sets-download-data</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rPr i="1" lang="en" sz="1200">
                <a:solidFill>
                  <a:schemeClr val="dk1"/>
                </a:solidFill>
              </a:rPr>
              <a:t>Family Budget map</a:t>
            </a:r>
            <a:r>
              <a:rPr lang="en" sz="1200">
                <a:solidFill>
                  <a:schemeClr val="dk1"/>
                </a:solidFill>
              </a:rPr>
              <a:t>. (2025, January). Economic Policy Institute. Retrieved March 2, 2025, from </a:t>
            </a:r>
            <a:r>
              <a:rPr lang="en" sz="1200" u="sng">
                <a:solidFill>
                  <a:schemeClr val="hlink"/>
                </a:solidFill>
                <a:hlinkClick r:id="rId4"/>
              </a:rPr>
              <a:t>https://www.epi.org/resources/budget/budget-map/</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rPr i="1" lang="en" sz="1200">
                <a:solidFill>
                  <a:schemeClr val="dk1"/>
                </a:solidFill>
              </a:rPr>
              <a:t>Minimum Wage Tracker</a:t>
            </a:r>
            <a:r>
              <a:rPr lang="en" sz="1200">
                <a:solidFill>
                  <a:schemeClr val="dk1"/>
                </a:solidFill>
              </a:rPr>
              <a:t>. (2025, January 1). Economic Policy Institute. Retrieved March 2, 2025, from https://www.epi.org/minimum-wage-tracker/</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0"/>
          <p:cNvSpPr txBox="1"/>
          <p:nvPr>
            <p:ph type="title"/>
          </p:nvPr>
        </p:nvSpPr>
        <p:spPr>
          <a:xfrm>
            <a:off x="484625" y="656350"/>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Introduction to Dataset</a:t>
            </a:r>
            <a:endParaRPr b="1" sz="4400"/>
          </a:p>
        </p:txBody>
      </p:sp>
      <p:sp>
        <p:nvSpPr>
          <p:cNvPr id="469" name="Google Shape;469;p60"/>
          <p:cNvSpPr txBox="1"/>
          <p:nvPr>
            <p:ph idx="2" type="body"/>
          </p:nvPr>
        </p:nvSpPr>
        <p:spPr>
          <a:xfrm>
            <a:off x="786700" y="1371450"/>
            <a:ext cx="7453200" cy="30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analysis I mostly used data from the Economic Policy Institute, with a focus on their minimum wage by county and cost of living by county.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 also used data from the Economic Research Service department of the US Department of Agriculture.  I retrieved median household income data by county from 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 are 3,144 counties in America, so my dataset has 3,144 </a:t>
            </a:r>
            <a:r>
              <a:rPr lang="en" sz="1600"/>
              <a:t>data points for each variable.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For more information, please see the Works Cited page at the end.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1"/>
          <p:cNvSpPr txBox="1"/>
          <p:nvPr>
            <p:ph type="title"/>
          </p:nvPr>
        </p:nvSpPr>
        <p:spPr>
          <a:xfrm>
            <a:off x="571325" y="562175"/>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Variables Analyzed</a:t>
            </a:r>
            <a:endParaRPr b="1" sz="4400"/>
          </a:p>
        </p:txBody>
      </p:sp>
      <p:sp>
        <p:nvSpPr>
          <p:cNvPr id="476" name="Google Shape;476;p61"/>
          <p:cNvSpPr txBox="1"/>
          <p:nvPr>
            <p:ph idx="2" type="body"/>
          </p:nvPr>
        </p:nvSpPr>
        <p:spPr>
          <a:xfrm>
            <a:off x="671225" y="1295200"/>
            <a:ext cx="8074500" cy="34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min_wage - The minimum hourly wage by county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a_min_income - The annual income of a full time minimum wage worker.  Calculated by multiplying the min_wage by 2080 (40 hours per week * 52 weeks per year)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a_total_cost - The annual total cost of living for a single adult with no children, by county.  The sum of housing, food, transportation, health, tax and miscellaneous other costs necessary for living..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a_min_ratio - The ratio of annual income of a minimum wage worker, and the cost of living of a single adult with no children.  Calculated using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median_household - The median annual household income by county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median_ratio - The ratio of annual household income and cost of living.  Note, household income may include multiple earners and additional dependents, while the cost of living only accounts for a single person, but this was necessary for the scope of this project.  Calculated using </a:t>
            </a:r>
            <a:endParaRPr sz="1200"/>
          </a:p>
        </p:txBody>
      </p:sp>
      <p:pic>
        <p:nvPicPr>
          <p:cNvPr descr="median\_ratio=\frac{median\_household}{a\_total\_cost}" id="477" name="Google Shape;477;p61" title="MathEquation,#000000"/>
          <p:cNvPicPr preferRelativeResize="0"/>
          <p:nvPr/>
        </p:nvPicPr>
        <p:blipFill>
          <a:blip r:embed="rId3">
            <a:alphaModFix/>
          </a:blip>
          <a:stretch>
            <a:fillRect/>
          </a:stretch>
        </p:blipFill>
        <p:spPr>
          <a:xfrm>
            <a:off x="5111863" y="4147475"/>
            <a:ext cx="1734026" cy="199425"/>
          </a:xfrm>
          <a:prstGeom prst="rect">
            <a:avLst/>
          </a:prstGeom>
          <a:noFill/>
          <a:ln>
            <a:noFill/>
          </a:ln>
        </p:spPr>
      </p:pic>
      <p:pic>
        <p:nvPicPr>
          <p:cNvPr descr="a\_min\_ratio=\frac{a\_min\_income}{a\_total\_cost}" id="478" name="Google Shape;478;p61" title="MathEquation,#000000"/>
          <p:cNvPicPr preferRelativeResize="0"/>
          <p:nvPr/>
        </p:nvPicPr>
        <p:blipFill>
          <a:blip r:embed="rId4">
            <a:alphaModFix/>
          </a:blip>
          <a:stretch>
            <a:fillRect/>
          </a:stretch>
        </p:blipFill>
        <p:spPr>
          <a:xfrm>
            <a:off x="2919049" y="3007400"/>
            <a:ext cx="1505026" cy="19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Calculated using the mean, std and  mode functions in the Python pandas package.</a:t>
            </a:r>
            <a:endParaRPr/>
          </a:p>
        </p:txBody>
      </p:sp>
      <p:sp>
        <p:nvSpPr>
          <p:cNvPr id="484" name="Google Shape;484;p62"/>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Name</a:t>
            </a:r>
            <a:endParaRPr/>
          </a:p>
        </p:txBody>
      </p:sp>
      <p:sp>
        <p:nvSpPr>
          <p:cNvPr id="485" name="Google Shape;485;p62"/>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486" name="Google Shape;486;p62"/>
          <p:cNvSpPr txBox="1"/>
          <p:nvPr>
            <p:ph idx="3" type="subTitle"/>
          </p:nvPr>
        </p:nvSpPr>
        <p:spPr>
          <a:xfrm>
            <a:off x="235025" y="3723400"/>
            <a:ext cx="4164600" cy="9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Statistics by variable</a:t>
            </a:r>
            <a:endParaRPr/>
          </a:p>
        </p:txBody>
      </p:sp>
      <p:sp>
        <p:nvSpPr>
          <p:cNvPr id="487" name="Google Shape;487;p62"/>
          <p:cNvSpPr txBox="1"/>
          <p:nvPr>
            <p:ph idx="4" type="subTitle"/>
          </p:nvPr>
        </p:nvSpPr>
        <p:spPr>
          <a:xfrm>
            <a:off x="4849500" y="901215"/>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a_min_income</a:t>
            </a:r>
            <a:endParaRPr/>
          </a:p>
        </p:txBody>
      </p:sp>
      <p:sp>
        <p:nvSpPr>
          <p:cNvPr id="488" name="Google Shape;488;p62"/>
          <p:cNvSpPr txBox="1"/>
          <p:nvPr>
            <p:ph idx="5" type="body"/>
          </p:nvPr>
        </p:nvSpPr>
        <p:spPr>
          <a:xfrm>
            <a:off x="4738475" y="1198225"/>
            <a:ext cx="21153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$20,199.77 per year</a:t>
            </a:r>
            <a:endParaRPr/>
          </a:p>
          <a:p>
            <a:pPr indent="0" lvl="0" marL="0" rtl="0" algn="l">
              <a:spcBef>
                <a:spcPts val="0"/>
              </a:spcBef>
              <a:spcAft>
                <a:spcPts val="0"/>
              </a:spcAft>
              <a:buClr>
                <a:schemeClr val="dk1"/>
              </a:buClr>
              <a:buSzPts val="1100"/>
              <a:buFont typeface="Arial"/>
              <a:buNone/>
            </a:pPr>
            <a:r>
              <a:rPr lang="en"/>
              <a:t>Standard Deviation =$ 6053.51</a:t>
            </a:r>
            <a:endParaRPr/>
          </a:p>
        </p:txBody>
      </p:sp>
      <p:sp>
        <p:nvSpPr>
          <p:cNvPr id="489" name="Google Shape;489;p62"/>
          <p:cNvSpPr txBox="1"/>
          <p:nvPr>
            <p:ph idx="6" type="subTitle"/>
          </p:nvPr>
        </p:nvSpPr>
        <p:spPr>
          <a:xfrm>
            <a:off x="4849500" y="1568162"/>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a_total_cost</a:t>
            </a:r>
            <a:endParaRPr/>
          </a:p>
        </p:txBody>
      </p:sp>
      <p:sp>
        <p:nvSpPr>
          <p:cNvPr id="490" name="Google Shape;490;p62"/>
          <p:cNvSpPr txBox="1"/>
          <p:nvPr>
            <p:ph idx="7" type="body"/>
          </p:nvPr>
        </p:nvSpPr>
        <p:spPr>
          <a:xfrm>
            <a:off x="4776000" y="1862825"/>
            <a:ext cx="21621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$44989.54 per year</a:t>
            </a:r>
            <a:endParaRPr/>
          </a:p>
          <a:p>
            <a:pPr indent="0" lvl="0" marL="0" rtl="0" algn="l">
              <a:spcBef>
                <a:spcPts val="0"/>
              </a:spcBef>
              <a:spcAft>
                <a:spcPts val="0"/>
              </a:spcAft>
              <a:buClr>
                <a:schemeClr val="dk1"/>
              </a:buClr>
              <a:buSzPts val="1100"/>
              <a:buFont typeface="Arial"/>
              <a:buNone/>
            </a:pPr>
            <a:r>
              <a:rPr lang="en"/>
              <a:t>Standard Deviation = $5894.57</a:t>
            </a:r>
            <a:endParaRPr/>
          </a:p>
        </p:txBody>
      </p:sp>
      <p:sp>
        <p:nvSpPr>
          <p:cNvPr id="491" name="Google Shape;491;p62"/>
          <p:cNvSpPr txBox="1"/>
          <p:nvPr>
            <p:ph idx="8" type="subTitle"/>
          </p:nvPr>
        </p:nvSpPr>
        <p:spPr>
          <a:xfrm>
            <a:off x="4868575" y="2311540"/>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a_min_ratio</a:t>
            </a:r>
            <a:endParaRPr/>
          </a:p>
        </p:txBody>
      </p:sp>
      <p:sp>
        <p:nvSpPr>
          <p:cNvPr id="492" name="Google Shape;492;p62"/>
          <p:cNvSpPr txBox="1"/>
          <p:nvPr>
            <p:ph idx="9" type="body"/>
          </p:nvPr>
        </p:nvSpPr>
        <p:spPr>
          <a:xfrm>
            <a:off x="4868569" y="2621100"/>
            <a:ext cx="19659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0.4495</a:t>
            </a:r>
            <a:endParaRPr/>
          </a:p>
          <a:p>
            <a:pPr indent="0" lvl="0" marL="0" rtl="0" algn="l">
              <a:spcBef>
                <a:spcPts val="0"/>
              </a:spcBef>
              <a:spcAft>
                <a:spcPts val="0"/>
              </a:spcAft>
              <a:buClr>
                <a:schemeClr val="dk1"/>
              </a:buClr>
              <a:buSzPts val="1100"/>
              <a:buFont typeface="Arial"/>
              <a:buNone/>
            </a:pPr>
            <a:r>
              <a:rPr lang="en"/>
              <a:t>Standard Deviation =0.1233</a:t>
            </a:r>
            <a:endParaRPr/>
          </a:p>
        </p:txBody>
      </p:sp>
      <p:sp>
        <p:nvSpPr>
          <p:cNvPr id="493" name="Google Shape;493;p62"/>
          <p:cNvSpPr txBox="1"/>
          <p:nvPr>
            <p:ph idx="13" type="subTitle"/>
          </p:nvPr>
        </p:nvSpPr>
        <p:spPr>
          <a:xfrm>
            <a:off x="4868575" y="3099743"/>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median_household_income</a:t>
            </a:r>
            <a:endParaRPr/>
          </a:p>
        </p:txBody>
      </p:sp>
      <p:sp>
        <p:nvSpPr>
          <p:cNvPr id="494" name="Google Shape;494;p62"/>
          <p:cNvSpPr txBox="1"/>
          <p:nvPr>
            <p:ph idx="14" type="body"/>
          </p:nvPr>
        </p:nvSpPr>
        <p:spPr>
          <a:xfrm>
            <a:off x="4738475" y="3379375"/>
            <a:ext cx="21996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$63,240.51 per year</a:t>
            </a:r>
            <a:endParaRPr/>
          </a:p>
          <a:p>
            <a:pPr indent="0" lvl="0" marL="0" rtl="0" algn="l">
              <a:spcBef>
                <a:spcPts val="0"/>
              </a:spcBef>
              <a:spcAft>
                <a:spcPts val="0"/>
              </a:spcAft>
              <a:buClr>
                <a:schemeClr val="dk1"/>
              </a:buClr>
              <a:buSzPts val="1100"/>
              <a:buFont typeface="Arial"/>
              <a:buNone/>
            </a:pPr>
            <a:r>
              <a:rPr lang="en"/>
              <a:t>Standard Deviation = $16,248.92</a:t>
            </a:r>
            <a:endParaRPr/>
          </a:p>
        </p:txBody>
      </p:sp>
      <p:sp>
        <p:nvSpPr>
          <p:cNvPr id="495" name="Google Shape;495;p62"/>
          <p:cNvSpPr txBox="1"/>
          <p:nvPr>
            <p:ph idx="15" type="subTitle"/>
          </p:nvPr>
        </p:nvSpPr>
        <p:spPr>
          <a:xfrm>
            <a:off x="4849500" y="293338"/>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min_wage</a:t>
            </a:r>
            <a:endParaRPr/>
          </a:p>
        </p:txBody>
      </p:sp>
      <p:sp>
        <p:nvSpPr>
          <p:cNvPr id="496" name="Google Shape;496;p62"/>
          <p:cNvSpPr txBox="1"/>
          <p:nvPr>
            <p:ph idx="16" type="body"/>
          </p:nvPr>
        </p:nvSpPr>
        <p:spPr>
          <a:xfrm>
            <a:off x="4738475" y="532050"/>
            <a:ext cx="1853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$9.71 per hour</a:t>
            </a:r>
            <a:endParaRPr/>
          </a:p>
          <a:p>
            <a:pPr indent="0" lvl="0" marL="0" rtl="0" algn="l">
              <a:spcBef>
                <a:spcPts val="0"/>
              </a:spcBef>
              <a:spcAft>
                <a:spcPts val="0"/>
              </a:spcAft>
              <a:buClr>
                <a:schemeClr val="dk1"/>
              </a:buClr>
              <a:buSzPts val="1100"/>
              <a:buFont typeface="Arial"/>
              <a:buNone/>
            </a:pPr>
            <a:r>
              <a:rPr lang="en"/>
              <a:t>Standard Deviation  = 2.91</a:t>
            </a:r>
            <a:endParaRPr/>
          </a:p>
        </p:txBody>
      </p:sp>
      <p:sp>
        <p:nvSpPr>
          <p:cNvPr id="497" name="Google Shape;497;p62"/>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62"/>
          <p:cNvSpPr txBox="1"/>
          <p:nvPr>
            <p:ph idx="13" type="subTitle"/>
          </p:nvPr>
        </p:nvSpPr>
        <p:spPr>
          <a:xfrm>
            <a:off x="4911600" y="3813243"/>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median_ratio</a:t>
            </a:r>
            <a:endParaRPr/>
          </a:p>
        </p:txBody>
      </p:sp>
      <p:sp>
        <p:nvSpPr>
          <p:cNvPr id="499" name="Google Shape;499;p62"/>
          <p:cNvSpPr txBox="1"/>
          <p:nvPr>
            <p:ph idx="14" type="body"/>
          </p:nvPr>
        </p:nvSpPr>
        <p:spPr>
          <a:xfrm>
            <a:off x="4982844" y="4110250"/>
            <a:ext cx="20043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1.3981</a:t>
            </a:r>
            <a:endParaRPr/>
          </a:p>
          <a:p>
            <a:pPr indent="0" lvl="0" marL="0" rtl="0" algn="l">
              <a:spcBef>
                <a:spcPts val="0"/>
              </a:spcBef>
              <a:spcAft>
                <a:spcPts val="0"/>
              </a:spcAft>
              <a:buClr>
                <a:schemeClr val="dk1"/>
              </a:buClr>
              <a:buSzPts val="1100"/>
              <a:buFont typeface="Arial"/>
              <a:buNone/>
            </a:pPr>
            <a:r>
              <a:rPr lang="en"/>
              <a:t>Standard Deviation = 0.2574</a:t>
            </a:r>
            <a:endParaRPr/>
          </a:p>
        </p:txBody>
      </p:sp>
      <p:sp>
        <p:nvSpPr>
          <p:cNvPr id="500" name="Google Shape;500;p62"/>
          <p:cNvSpPr txBox="1"/>
          <p:nvPr/>
        </p:nvSpPr>
        <p:spPr>
          <a:xfrm>
            <a:off x="6804300" y="558700"/>
            <a:ext cx="195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$7.25</a:t>
            </a:r>
            <a:endParaRPr sz="1000">
              <a:solidFill>
                <a:schemeClr val="dk1"/>
              </a:solidFill>
              <a:latin typeface="Public Sans"/>
              <a:ea typeface="Public Sans"/>
              <a:cs typeface="Public Sans"/>
              <a:sym typeface="Public Sans"/>
            </a:endParaRPr>
          </a:p>
        </p:txBody>
      </p:sp>
      <p:sp>
        <p:nvSpPr>
          <p:cNvPr id="501" name="Google Shape;501;p62"/>
          <p:cNvSpPr txBox="1"/>
          <p:nvPr/>
        </p:nvSpPr>
        <p:spPr>
          <a:xfrm>
            <a:off x="6780300" y="1202013"/>
            <a:ext cx="200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$15080.00</a:t>
            </a:r>
            <a:endParaRPr sz="1000">
              <a:solidFill>
                <a:schemeClr val="dk1"/>
              </a:solidFill>
              <a:latin typeface="Public Sans"/>
              <a:ea typeface="Public Sans"/>
              <a:cs typeface="Public Sans"/>
              <a:sym typeface="Public Sans"/>
            </a:endParaRPr>
          </a:p>
        </p:txBody>
      </p:sp>
      <p:sp>
        <p:nvSpPr>
          <p:cNvPr id="502" name="Google Shape;502;p62"/>
          <p:cNvSpPr txBox="1"/>
          <p:nvPr/>
        </p:nvSpPr>
        <p:spPr>
          <a:xfrm>
            <a:off x="6872975" y="1919000"/>
            <a:ext cx="196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$48384.41</a:t>
            </a:r>
            <a:endParaRPr sz="1000">
              <a:solidFill>
                <a:schemeClr val="dk1"/>
              </a:solidFill>
              <a:latin typeface="Public Sans"/>
              <a:ea typeface="Public Sans"/>
              <a:cs typeface="Public Sans"/>
              <a:sym typeface="Public Sans"/>
            </a:endParaRPr>
          </a:p>
        </p:txBody>
      </p:sp>
      <p:sp>
        <p:nvSpPr>
          <p:cNvPr id="503" name="Google Shape;503;p62"/>
          <p:cNvSpPr txBox="1"/>
          <p:nvPr/>
        </p:nvSpPr>
        <p:spPr>
          <a:xfrm>
            <a:off x="6853775" y="2648588"/>
            <a:ext cx="200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0.3117</a:t>
            </a:r>
            <a:endParaRPr sz="1000">
              <a:solidFill>
                <a:schemeClr val="dk1"/>
              </a:solidFill>
              <a:latin typeface="Public Sans"/>
              <a:ea typeface="Public Sans"/>
              <a:cs typeface="Public Sans"/>
              <a:sym typeface="Public Sans"/>
            </a:endParaRPr>
          </a:p>
        </p:txBody>
      </p:sp>
      <p:sp>
        <p:nvSpPr>
          <p:cNvPr id="504" name="Google Shape;504;p62"/>
          <p:cNvSpPr txBox="1"/>
          <p:nvPr/>
        </p:nvSpPr>
        <p:spPr>
          <a:xfrm>
            <a:off x="6882575" y="3435650"/>
            <a:ext cx="194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$70,148</a:t>
            </a:r>
            <a:endParaRPr sz="1000">
              <a:solidFill>
                <a:schemeClr val="dk1"/>
              </a:solidFill>
              <a:latin typeface="Public Sans"/>
              <a:ea typeface="Public Sans"/>
              <a:cs typeface="Public Sans"/>
              <a:sym typeface="Public Sans"/>
            </a:endParaRPr>
          </a:p>
        </p:txBody>
      </p:sp>
      <p:sp>
        <p:nvSpPr>
          <p:cNvPr id="505" name="Google Shape;505;p62"/>
          <p:cNvSpPr txBox="1"/>
          <p:nvPr/>
        </p:nvSpPr>
        <p:spPr>
          <a:xfrm>
            <a:off x="7197375" y="4175000"/>
            <a:ext cx="195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1.4498</a:t>
            </a:r>
            <a:endParaRPr sz="1000">
              <a:solidFill>
                <a:schemeClr val="dk1"/>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3"/>
          <p:cNvSpPr txBox="1"/>
          <p:nvPr>
            <p:ph idx="1" type="body"/>
          </p:nvPr>
        </p:nvSpPr>
        <p:spPr>
          <a:xfrm>
            <a:off x="228600" y="4707375"/>
            <a:ext cx="74874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Histograms were created using matplotlib library in python.  </a:t>
            </a:r>
            <a:endParaRPr/>
          </a:p>
          <a:p>
            <a:pPr indent="0" lvl="0" marL="0" rtl="0" algn="l">
              <a:spcBef>
                <a:spcPts val="0"/>
              </a:spcBef>
              <a:spcAft>
                <a:spcPts val="0"/>
              </a:spcAft>
              <a:buNone/>
            </a:pPr>
            <a:r>
              <a:rPr lang="en"/>
              <a:t>Outliers were tested by looking for data greater or less than 2.5-3 standard deviations above or below the mean.</a:t>
            </a:r>
            <a:endParaRPr/>
          </a:p>
        </p:txBody>
      </p:sp>
      <p:sp>
        <p:nvSpPr>
          <p:cNvPr id="511" name="Google Shape;511;p63"/>
          <p:cNvSpPr txBox="1"/>
          <p:nvPr>
            <p:ph type="title"/>
          </p:nvPr>
        </p:nvSpPr>
        <p:spPr>
          <a:xfrm>
            <a:off x="461500" y="413500"/>
            <a:ext cx="83442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Histograms</a:t>
            </a:r>
            <a:endParaRPr sz="2400"/>
          </a:p>
        </p:txBody>
      </p:sp>
      <p:pic>
        <p:nvPicPr>
          <p:cNvPr id="512" name="Google Shape;512;p63"/>
          <p:cNvPicPr preferRelativeResize="0"/>
          <p:nvPr/>
        </p:nvPicPr>
        <p:blipFill>
          <a:blip r:embed="rId3">
            <a:alphaModFix/>
          </a:blip>
          <a:stretch>
            <a:fillRect/>
          </a:stretch>
        </p:blipFill>
        <p:spPr>
          <a:xfrm>
            <a:off x="487688" y="827450"/>
            <a:ext cx="2370875" cy="1823450"/>
          </a:xfrm>
          <a:prstGeom prst="rect">
            <a:avLst/>
          </a:prstGeom>
          <a:noFill/>
          <a:ln>
            <a:noFill/>
          </a:ln>
        </p:spPr>
      </p:pic>
      <p:pic>
        <p:nvPicPr>
          <p:cNvPr id="513" name="Google Shape;513;p63"/>
          <p:cNvPicPr preferRelativeResize="0"/>
          <p:nvPr/>
        </p:nvPicPr>
        <p:blipFill>
          <a:blip r:embed="rId4">
            <a:alphaModFix/>
          </a:blip>
          <a:stretch>
            <a:fillRect/>
          </a:stretch>
        </p:blipFill>
        <p:spPr>
          <a:xfrm>
            <a:off x="3072325" y="827450"/>
            <a:ext cx="2305475" cy="1800650"/>
          </a:xfrm>
          <a:prstGeom prst="rect">
            <a:avLst/>
          </a:prstGeom>
          <a:noFill/>
          <a:ln>
            <a:noFill/>
          </a:ln>
        </p:spPr>
      </p:pic>
      <p:pic>
        <p:nvPicPr>
          <p:cNvPr id="514" name="Google Shape;514;p63"/>
          <p:cNvPicPr preferRelativeResize="0"/>
          <p:nvPr/>
        </p:nvPicPr>
        <p:blipFill>
          <a:blip r:embed="rId5">
            <a:alphaModFix/>
          </a:blip>
          <a:stretch>
            <a:fillRect/>
          </a:stretch>
        </p:blipFill>
        <p:spPr>
          <a:xfrm>
            <a:off x="5642050" y="816050"/>
            <a:ext cx="2801591" cy="1823450"/>
          </a:xfrm>
          <a:prstGeom prst="rect">
            <a:avLst/>
          </a:prstGeom>
          <a:noFill/>
          <a:ln>
            <a:noFill/>
          </a:ln>
        </p:spPr>
      </p:pic>
      <p:sp>
        <p:nvSpPr>
          <p:cNvPr id="515" name="Google Shape;515;p63"/>
          <p:cNvSpPr txBox="1"/>
          <p:nvPr/>
        </p:nvSpPr>
        <p:spPr>
          <a:xfrm>
            <a:off x="544163" y="2650900"/>
            <a:ext cx="2305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4 counties with a minimum wage greater than 17, which are considered outliers.  I think including them in the data is important.</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Outlier Counties: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Los Angeles County, CA, San Mateo County, CA, Washington DC, and Montgomery County MD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sp>
        <p:nvSpPr>
          <p:cNvPr id="516" name="Google Shape;516;p63"/>
          <p:cNvSpPr txBox="1"/>
          <p:nvPr/>
        </p:nvSpPr>
        <p:spPr>
          <a:xfrm>
            <a:off x="3146800" y="2628100"/>
            <a:ext cx="2305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72 counties with an annual cost of living greater than $62,673.40.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Many of these counties represent metropolitan areas with high populations, I will keep them.</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No outliers on the minimum end.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significant right tail</a:t>
            </a:r>
            <a:endParaRPr sz="1000">
              <a:solidFill>
                <a:schemeClr val="dk1"/>
              </a:solidFill>
              <a:latin typeface="Public Sans"/>
              <a:ea typeface="Public Sans"/>
              <a:cs typeface="Public Sans"/>
              <a:sym typeface="Public Sans"/>
            </a:endParaRPr>
          </a:p>
        </p:txBody>
      </p:sp>
      <p:sp>
        <p:nvSpPr>
          <p:cNvPr id="517" name="Google Shape;517;p63"/>
          <p:cNvSpPr txBox="1"/>
          <p:nvPr/>
        </p:nvSpPr>
        <p:spPr>
          <a:xfrm>
            <a:off x="5740525" y="2650900"/>
            <a:ext cx="2745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20 counties with a Minimum Income and Annual Cost ratio above 0.758, which is 2.5 standard deviations above the mean.  19 of them are in Washington state, and 1 in Maryland.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No outliers on the minimum end.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cxnSp>
        <p:nvCxnSpPr>
          <p:cNvPr id="518" name="Google Shape;518;p63"/>
          <p:cNvCxnSpPr/>
          <p:nvPr/>
        </p:nvCxnSpPr>
        <p:spPr>
          <a:xfrm>
            <a:off x="2957075" y="622875"/>
            <a:ext cx="0" cy="39900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63"/>
          <p:cNvCxnSpPr/>
          <p:nvPr/>
        </p:nvCxnSpPr>
        <p:spPr>
          <a:xfrm>
            <a:off x="5493075" y="627650"/>
            <a:ext cx="0" cy="397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idx="1" type="body"/>
          </p:nvPr>
        </p:nvSpPr>
        <p:spPr>
          <a:xfrm>
            <a:off x="228600" y="4707375"/>
            <a:ext cx="3419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Bins were adjusted to show interesting groupings and </a:t>
            </a:r>
            <a:r>
              <a:rPr lang="en"/>
              <a:t>improve</a:t>
            </a:r>
            <a:r>
              <a:rPr lang="en"/>
              <a:t> readability, all using 8-15 bins</a:t>
            </a:r>
            <a:endParaRPr/>
          </a:p>
        </p:txBody>
      </p:sp>
      <p:sp>
        <p:nvSpPr>
          <p:cNvPr id="525" name="Google Shape;525;p64"/>
          <p:cNvSpPr txBox="1"/>
          <p:nvPr>
            <p:ph type="title"/>
          </p:nvPr>
        </p:nvSpPr>
        <p:spPr>
          <a:xfrm>
            <a:off x="461500" y="421625"/>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Histograms continued</a:t>
            </a:r>
            <a:endParaRPr sz="2400"/>
          </a:p>
        </p:txBody>
      </p:sp>
      <p:pic>
        <p:nvPicPr>
          <p:cNvPr id="526" name="Google Shape;526;p64"/>
          <p:cNvPicPr preferRelativeResize="0"/>
          <p:nvPr/>
        </p:nvPicPr>
        <p:blipFill>
          <a:blip r:embed="rId3">
            <a:alphaModFix/>
          </a:blip>
          <a:stretch>
            <a:fillRect/>
          </a:stretch>
        </p:blipFill>
        <p:spPr>
          <a:xfrm>
            <a:off x="581525" y="871275"/>
            <a:ext cx="2836200" cy="2215175"/>
          </a:xfrm>
          <a:prstGeom prst="rect">
            <a:avLst/>
          </a:prstGeom>
          <a:noFill/>
          <a:ln>
            <a:noFill/>
          </a:ln>
        </p:spPr>
      </p:pic>
      <p:pic>
        <p:nvPicPr>
          <p:cNvPr id="527" name="Google Shape;527;p64"/>
          <p:cNvPicPr preferRelativeResize="0"/>
          <p:nvPr/>
        </p:nvPicPr>
        <p:blipFill>
          <a:blip r:embed="rId4">
            <a:alphaModFix/>
          </a:blip>
          <a:stretch>
            <a:fillRect/>
          </a:stretch>
        </p:blipFill>
        <p:spPr>
          <a:xfrm>
            <a:off x="5367762" y="871275"/>
            <a:ext cx="2850876" cy="2215175"/>
          </a:xfrm>
          <a:prstGeom prst="rect">
            <a:avLst/>
          </a:prstGeom>
          <a:noFill/>
          <a:ln>
            <a:noFill/>
          </a:ln>
        </p:spPr>
      </p:pic>
      <p:sp>
        <p:nvSpPr>
          <p:cNvPr id="528" name="Google Shape;528;p64"/>
          <p:cNvSpPr txBox="1"/>
          <p:nvPr/>
        </p:nvSpPr>
        <p:spPr>
          <a:xfrm>
            <a:off x="672125" y="3086450"/>
            <a:ext cx="274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55 counties with a Median Annual Household Income over $111,988.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 datapoints, some represent counties with high populations.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sp>
        <p:nvSpPr>
          <p:cNvPr id="529" name="Google Shape;529;p64"/>
          <p:cNvSpPr txBox="1"/>
          <p:nvPr/>
        </p:nvSpPr>
        <p:spPr>
          <a:xfrm>
            <a:off x="4433475" y="3086450"/>
            <a:ext cx="4443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12 counties with a Median Income to Cost of Living Ratio above 2.18.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6 counties with a Median Income to Cost of Living Ratio below 0.77, this is 2.5 standard deviations below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 data points.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slight right tail.</a:t>
            </a:r>
            <a:endParaRPr sz="1000">
              <a:solidFill>
                <a:schemeClr val="dk1"/>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35" name="Google Shape;535;p65"/>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36" name="Google Shape;536;p65"/>
          <p:cNvSpPr txBox="1"/>
          <p:nvPr>
            <p:ph type="title"/>
          </p:nvPr>
        </p:nvSpPr>
        <p:spPr>
          <a:xfrm>
            <a:off x="518900" y="33914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Annual Cost of Living PMF</a:t>
            </a:r>
            <a:endParaRPr sz="4900"/>
          </a:p>
        </p:txBody>
      </p:sp>
      <p:sp>
        <p:nvSpPr>
          <p:cNvPr id="537" name="Google Shape;537;p65"/>
          <p:cNvSpPr txBox="1"/>
          <p:nvPr>
            <p:ph idx="2" type="body"/>
          </p:nvPr>
        </p:nvSpPr>
        <p:spPr>
          <a:xfrm>
            <a:off x="3899425" y="728725"/>
            <a:ext cx="4671600" cy="2682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One common argument for keeping the minimum wage low is that it helps keep the cost of living low.  However, this PMF shows no significant difference in cost of living for counties with higher minimum wages and those with lower minimum wages.</a:t>
            </a:r>
            <a:endParaRPr sz="1800"/>
          </a:p>
        </p:txBody>
      </p:sp>
      <p:pic>
        <p:nvPicPr>
          <p:cNvPr id="538" name="Google Shape;538;p65"/>
          <p:cNvPicPr preferRelativeResize="0"/>
          <p:nvPr/>
        </p:nvPicPr>
        <p:blipFill>
          <a:blip r:embed="rId3">
            <a:alphaModFix/>
          </a:blip>
          <a:stretch>
            <a:fillRect/>
          </a:stretch>
        </p:blipFill>
        <p:spPr>
          <a:xfrm>
            <a:off x="839700" y="934200"/>
            <a:ext cx="2762875" cy="207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44" name="Google Shape;544;p66"/>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45" name="Google Shape;545;p66"/>
          <p:cNvSpPr txBox="1"/>
          <p:nvPr>
            <p:ph type="title"/>
          </p:nvPr>
        </p:nvSpPr>
        <p:spPr>
          <a:xfrm>
            <a:off x="461500" y="4628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Median Income CDF</a:t>
            </a:r>
            <a:endParaRPr sz="4900"/>
          </a:p>
        </p:txBody>
      </p:sp>
      <p:pic>
        <p:nvPicPr>
          <p:cNvPr id="546" name="Google Shape;546;p66"/>
          <p:cNvPicPr preferRelativeResize="0"/>
          <p:nvPr/>
        </p:nvPicPr>
        <p:blipFill>
          <a:blip r:embed="rId3">
            <a:alphaModFix/>
          </a:blip>
          <a:stretch>
            <a:fillRect/>
          </a:stretch>
        </p:blipFill>
        <p:spPr>
          <a:xfrm>
            <a:off x="1314650" y="1297075"/>
            <a:ext cx="2807708" cy="2072050"/>
          </a:xfrm>
          <a:prstGeom prst="rect">
            <a:avLst/>
          </a:prstGeom>
          <a:noFill/>
          <a:ln>
            <a:noFill/>
          </a:ln>
        </p:spPr>
      </p:pic>
      <p:pic>
        <p:nvPicPr>
          <p:cNvPr id="547" name="Google Shape;547;p66"/>
          <p:cNvPicPr preferRelativeResize="0"/>
          <p:nvPr/>
        </p:nvPicPr>
        <p:blipFill>
          <a:blip r:embed="rId4">
            <a:alphaModFix/>
          </a:blip>
          <a:stretch>
            <a:fillRect/>
          </a:stretch>
        </p:blipFill>
        <p:spPr>
          <a:xfrm>
            <a:off x="5144250" y="1225038"/>
            <a:ext cx="2936699" cy="2216122"/>
          </a:xfrm>
          <a:prstGeom prst="rect">
            <a:avLst/>
          </a:prstGeom>
          <a:noFill/>
          <a:ln>
            <a:noFill/>
          </a:ln>
        </p:spPr>
      </p:pic>
      <p:sp>
        <p:nvSpPr>
          <p:cNvPr id="548" name="Google Shape;548;p66"/>
          <p:cNvSpPr txBox="1"/>
          <p:nvPr/>
        </p:nvSpPr>
        <p:spPr>
          <a:xfrm>
            <a:off x="493050" y="3704350"/>
            <a:ext cx="807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ublic Sans"/>
                <a:ea typeface="Public Sans"/>
                <a:cs typeface="Public Sans"/>
                <a:sym typeface="Public Sans"/>
              </a:rPr>
              <a:t>I wanted to compare the CDFs of the median household income and the median household income cost of </a:t>
            </a:r>
            <a:r>
              <a:rPr lang="en" sz="1200">
                <a:solidFill>
                  <a:schemeClr val="dk1"/>
                </a:solidFill>
                <a:latin typeface="Public Sans"/>
                <a:ea typeface="Public Sans"/>
                <a:cs typeface="Public Sans"/>
                <a:sym typeface="Public Sans"/>
              </a:rPr>
              <a:t>living ratio.  The ratio CDF has a slightly lower slope, but overall they take a similar shape.  I think one of the conclusions this comparison hints at is that some counties with higher median household incomes have higher costs of living associated with them.</a:t>
            </a:r>
            <a:endParaRPr sz="1200">
              <a:solidFill>
                <a:schemeClr val="dk1"/>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54" name="Google Shape;554;p67"/>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55" name="Google Shape;555;p67"/>
          <p:cNvSpPr txBox="1"/>
          <p:nvPr>
            <p:ph type="title"/>
          </p:nvPr>
        </p:nvSpPr>
        <p:spPr>
          <a:xfrm>
            <a:off x="461500" y="4628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Analytical Distribution</a:t>
            </a:r>
            <a:endParaRPr sz="4900"/>
          </a:p>
        </p:txBody>
      </p:sp>
      <p:sp>
        <p:nvSpPr>
          <p:cNvPr id="556" name="Google Shape;556;p67"/>
          <p:cNvSpPr txBox="1"/>
          <p:nvPr/>
        </p:nvSpPr>
        <p:spPr>
          <a:xfrm>
            <a:off x="493050" y="3792875"/>
            <a:ext cx="80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ublic Sans"/>
                <a:ea typeface="Public Sans"/>
                <a:cs typeface="Public Sans"/>
                <a:sym typeface="Public Sans"/>
              </a:rPr>
              <a:t>The Pareto Distribution Model does approach the data, but does a rather poor job of modelling it accurately.</a:t>
            </a:r>
            <a:endParaRPr sz="12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200">
                <a:solidFill>
                  <a:schemeClr val="dk1"/>
                </a:solidFill>
                <a:latin typeface="Public Sans"/>
                <a:ea typeface="Public Sans"/>
                <a:cs typeface="Public Sans"/>
                <a:sym typeface="Public Sans"/>
              </a:rPr>
              <a:t>The Lognormal Distribution Model fits the data almost perfectly.</a:t>
            </a:r>
            <a:endParaRPr sz="1200">
              <a:solidFill>
                <a:schemeClr val="dk1"/>
              </a:solidFill>
              <a:latin typeface="Public Sans"/>
              <a:ea typeface="Public Sans"/>
              <a:cs typeface="Public Sans"/>
              <a:sym typeface="Public Sans"/>
            </a:endParaRPr>
          </a:p>
        </p:txBody>
      </p:sp>
      <p:pic>
        <p:nvPicPr>
          <p:cNvPr id="557" name="Google Shape;557;p67"/>
          <p:cNvPicPr preferRelativeResize="0"/>
          <p:nvPr/>
        </p:nvPicPr>
        <p:blipFill>
          <a:blip r:embed="rId3">
            <a:alphaModFix/>
          </a:blip>
          <a:stretch>
            <a:fillRect/>
          </a:stretch>
        </p:blipFill>
        <p:spPr>
          <a:xfrm>
            <a:off x="885750" y="1384688"/>
            <a:ext cx="3176500" cy="2374125"/>
          </a:xfrm>
          <a:prstGeom prst="rect">
            <a:avLst/>
          </a:prstGeom>
          <a:noFill/>
          <a:ln>
            <a:noFill/>
          </a:ln>
        </p:spPr>
      </p:pic>
      <p:sp>
        <p:nvSpPr>
          <p:cNvPr id="558" name="Google Shape;558;p67"/>
          <p:cNvSpPr txBox="1"/>
          <p:nvPr/>
        </p:nvSpPr>
        <p:spPr>
          <a:xfrm>
            <a:off x="1539650" y="1104325"/>
            <a:ext cx="186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Pareto Distribution Model</a:t>
            </a:r>
            <a:endParaRPr sz="1000">
              <a:solidFill>
                <a:schemeClr val="dk1"/>
              </a:solidFill>
              <a:latin typeface="Public Sans"/>
              <a:ea typeface="Public Sans"/>
              <a:cs typeface="Public Sans"/>
              <a:sym typeface="Public Sans"/>
            </a:endParaRPr>
          </a:p>
        </p:txBody>
      </p:sp>
      <p:pic>
        <p:nvPicPr>
          <p:cNvPr id="559" name="Google Shape;559;p67"/>
          <p:cNvPicPr preferRelativeResize="0"/>
          <p:nvPr/>
        </p:nvPicPr>
        <p:blipFill>
          <a:blip r:embed="rId4">
            <a:alphaModFix/>
          </a:blip>
          <a:stretch>
            <a:fillRect/>
          </a:stretch>
        </p:blipFill>
        <p:spPr>
          <a:xfrm>
            <a:off x="5457100" y="1384700"/>
            <a:ext cx="2847325" cy="2485150"/>
          </a:xfrm>
          <a:prstGeom prst="rect">
            <a:avLst/>
          </a:prstGeom>
          <a:noFill/>
          <a:ln>
            <a:noFill/>
          </a:ln>
        </p:spPr>
      </p:pic>
      <p:sp>
        <p:nvSpPr>
          <p:cNvPr id="560" name="Google Shape;560;p67"/>
          <p:cNvSpPr txBox="1"/>
          <p:nvPr/>
        </p:nvSpPr>
        <p:spPr>
          <a:xfrm>
            <a:off x="5903025" y="1104325"/>
            <a:ext cx="211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Lognormal Distribution Model</a:t>
            </a:r>
            <a:endParaRPr sz="1000">
              <a:solidFill>
                <a:schemeClr val="dk1"/>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 Employee Orientation &amp; Training">
  <a:themeElements>
    <a:clrScheme name="Simple Light">
      <a:dk1>
        <a:srgbClr val="000000"/>
      </a:dk1>
      <a:lt1>
        <a:srgbClr val="FBF8F4"/>
      </a:lt1>
      <a:dk2>
        <a:srgbClr val="4B917D"/>
      </a:dk2>
      <a:lt2>
        <a:srgbClr val="DAFEA4"/>
      </a:lt2>
      <a:accent1>
        <a:srgbClr val="A0C7FE"/>
      </a:accent1>
      <a:accent2>
        <a:srgbClr val="E0E0E0"/>
      </a:accent2>
      <a:accent3>
        <a:srgbClr val="BDE6DB"/>
      </a:accent3>
      <a:accent4>
        <a:srgbClr val="F7FDD7"/>
      </a:accent4>
      <a:accent5>
        <a:srgbClr val="FFFFFF"/>
      </a:accent5>
      <a:accent6>
        <a:srgbClr val="3F8BA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