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70" r:id="rId2"/>
    <p:sldId id="371" r:id="rId3"/>
    <p:sldId id="37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D7E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5294" autoAdjust="0"/>
  </p:normalViewPr>
  <p:slideViewPr>
    <p:cSldViewPr snapToGrid="0">
      <p:cViewPr varScale="1">
        <p:scale>
          <a:sx n="78" d="100"/>
          <a:sy n="78" d="100"/>
        </p:scale>
        <p:origin x="7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00718-4FBC-4E31-9C3A-AC9EBADDB60B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F8B65-B650-4798-8F73-A1B4DAF22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47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F8B65-B650-4798-8F73-A1B4DAF22A3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41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86A07-E8BA-A168-8C1E-A1E05C362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D91770-CD30-87EE-EEB1-A75EA9B50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FEA06-6EAF-E10D-FDF5-AE8E078E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C4B-5B88-4ECC-B3C6-9A2DD5C6CC04}" type="datetime1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DE1EEA-CB69-D40A-F632-2E31F7B7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78EB3A-F0FA-702E-0945-226F90EA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29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63F314-9857-F9A9-31C7-648D5C54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E0E29D-B876-4720-0C3E-196445D58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7186D-B676-0632-3931-7404C39F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57C-DF8E-46BA-A2BA-6B6DE1D94BE2}" type="datetime1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01A42B-9C8B-7E95-0BAD-F529FFAB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587C52-7C97-6519-0F7B-DF518E48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52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F7C665-12C7-DBFB-0FBE-FB14591C7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A507C8-6097-08E2-7E87-A1CA1DB6F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DAD0CE-5E89-1466-8247-EAA4F00D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5680-E4A1-432C-961F-7EC5001EC7DB}" type="datetime1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FE985A-F234-03C0-3360-4D6594E8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8AF5CB-42D4-C253-B3F5-58DDFB77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4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49755-F68C-1D97-84ED-DB1DE757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345"/>
          </a:xfrm>
          <a:ln cmpd="dbl"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A33F80-65BC-EAC6-29F3-D27C5D4C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307"/>
            <a:ext cx="10515600" cy="5089568"/>
          </a:xfrm>
        </p:spPr>
        <p:txBody>
          <a:bodyPr/>
          <a:lstStyle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166EE6-4F70-3234-4F77-D18EEB14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B4D-8280-447A-8C12-6B827BF2CF9D}" type="datetime1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6DD0F8-F9A9-7D94-9134-315C9D49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31CEDE-1805-A5CD-B2D8-9DD0F943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64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E1F04-EAA0-0E7C-F0C6-35158E7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4022BA-9790-514E-00CF-5B077096A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264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1F46B5-5B69-F6B0-9FF7-E19F463A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E95-809C-4AEC-AA0B-C1A732502BEE}" type="datetime1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1CB234-8D59-CC3A-CD13-4DEAC47C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F0AB79-DC1C-B1C4-C977-394B58E6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6187670-8740-ADA1-244E-9BE9865F97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00" y="4589463"/>
            <a:ext cx="5264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1049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CEFA7-94C9-AE18-4F3E-D6AAF644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61DE1-E9F2-5291-C210-1D543E90B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A70D56-5A53-6361-5AFF-A04D9CD90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7AA629-CAB2-94AE-5A57-12606B31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6540-A122-4F6D-AD68-1FFE3F1E4882}" type="datetime1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4E2C15-E700-AA89-3B52-4A23188A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BC4D9-ADE9-615E-F077-E6C170D1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35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95C6B-CDF8-B87A-0BAF-DACA95DC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AA8090-301F-52C0-3285-D9E187C5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C03CDE-51F4-E2F6-8113-4E31B450B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0E2F6C6-1C54-247B-A999-FC4584E5B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2C9E49-B94D-C58C-132C-1546F5F21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3319DD-AE71-B2D7-C0A1-D91F4D30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FEB1-2C5C-4487-9D42-0C0A37E0923D}" type="datetime1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D4F7D2-35F6-3166-E05E-06E18D00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8DF92E2-FBB9-E9DE-3910-4FCA8960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03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670F6-B139-4081-EEEC-F3C20407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500F4F-6BA2-3F18-2D72-D79F8E1C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41D6-5168-4659-8993-EB4B84FB0430}" type="datetime1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DBEB6F-A681-F5F4-8F0B-FF805C53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4CEF1E-FE47-34A9-3A67-C5A90DCD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38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8FF140-A239-1717-2E73-54A80E9E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55F9-67A9-4229-B5B4-6369D198639D}" type="datetime1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E892A6-0836-6478-FDB0-A767B0E6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A5B0FB-9741-006C-7A48-1779634C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63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AF3D75-E8BD-8A0E-6C55-DDB4FAAA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E6BEA8-2818-2572-9203-4D3A935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ED2A03-6B76-ED29-5F74-E4D51A717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C6722A-ED5C-A89E-438D-8D434E14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50C7-702E-477D-A3DE-9F95F84CF2EA}" type="datetime1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27E3CA-9301-6A97-B100-0E363486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4E4587-9397-AD7E-2185-BD5F86D4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35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2694C-A625-98BE-9AEE-C373921D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17B35D-F181-7213-4A8B-892C6F7E0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5CD0B3-FB51-5CFE-8B88-B443EF9CD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A417C1-D865-1FD2-0C66-F747DD44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2CBA-FF0C-46E1-B7FD-62C9AC38A20A}" type="datetime1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841540-98B1-3149-A17C-F08CCFCF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046005-6542-516C-BBD4-BC683E29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80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44DB8D6-BD3A-206C-A477-22C30D73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C1C039-090B-4197-4E3D-4C9C5E1B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95112-4CA1-8E4F-ECE0-D3D04103D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AA04013C-20FC-421A-9C53-D5D4DBDADA57}" type="datetime1">
              <a:rPr lang="ja-JP" altLang="en-US" smtClean="0"/>
              <a:t>2023/10/14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E3E2D-162F-04F4-799D-1094A35FB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611AFC-7869-50F2-6E48-E87545004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23344A65-0E42-4C1C-AC11-FDD97FE10BF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61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C6CF1-A896-3E6B-2AAD-D2097910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803F42-BFAD-FFAD-CC30-6ED6EE935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サブタイトル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C9C40C-347A-BEDF-BFA7-EA6595F5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66125B-F3C0-55A7-5990-9C683981059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ja-JP" altLang="en-US" sz="2400" dirty="0"/>
              <a:t>大阪大学情報科学研究科</a:t>
            </a:r>
            <a:endParaRPr lang="en-US" altLang="ja-JP" sz="2400" dirty="0"/>
          </a:p>
          <a:p>
            <a:pPr algn="r"/>
            <a:r>
              <a:rPr lang="ja-JP" altLang="en-US" sz="2400" dirty="0"/>
              <a:t>　　　　　　マルチメディア工学専攻</a:t>
            </a:r>
            <a:endParaRPr lang="en-US" altLang="ja-JP" sz="2400" dirty="0"/>
          </a:p>
          <a:p>
            <a:pPr algn="r"/>
            <a:r>
              <a:rPr lang="ja-JP" altLang="en-US" sz="2400" dirty="0"/>
              <a:t>セキュリティ工学講座</a:t>
            </a:r>
            <a:endParaRPr lang="en-US" altLang="ja-JP" sz="2400" dirty="0"/>
          </a:p>
          <a:p>
            <a:pPr algn="r"/>
            <a:r>
              <a:rPr lang="en-US" altLang="ja-JP" sz="2400" dirty="0"/>
              <a:t>M1</a:t>
            </a:r>
            <a:r>
              <a:rPr lang="ja-JP" altLang="en-US" sz="2400" dirty="0"/>
              <a:t> 松浦巧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61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324B818-B89A-2B40-2E2C-E57A6248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ここだけ読み進めても大体内容が分かるように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E8E4F1-D9C0-901D-7AC1-A3A18BD5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項目は</a:t>
            </a:r>
            <a:r>
              <a:rPr lang="en-US" altLang="ja-JP" dirty="0"/>
              <a:t>1</a:t>
            </a:r>
            <a:r>
              <a:rPr lang="ja-JP" altLang="en-US" dirty="0"/>
              <a:t>スライド</a:t>
            </a:r>
            <a:r>
              <a:rPr lang="en-US" altLang="ja-JP" dirty="0"/>
              <a:t>2</a:t>
            </a:r>
            <a:r>
              <a:rPr lang="ja-JP" altLang="en-US" dirty="0"/>
              <a:t>～</a:t>
            </a:r>
            <a:r>
              <a:rPr lang="en-US" altLang="ja-JP" dirty="0"/>
              <a:t>3</a:t>
            </a:r>
            <a:r>
              <a:rPr lang="ja-JP" altLang="en-US" dirty="0"/>
              <a:t>個が理想</a:t>
            </a:r>
            <a:endParaRPr lang="en-US" altLang="ja-JP" dirty="0"/>
          </a:p>
          <a:p>
            <a:pPr lvl="1"/>
            <a:r>
              <a:rPr lang="ja-JP" altLang="en-US" dirty="0"/>
              <a:t>あまりネストさせない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項目どうしはしっかり行間を開ける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図の色をカラフルにしすぎない．意味を連想しやすい色を</a:t>
            </a:r>
            <a:r>
              <a:rPr lang="en-US" altLang="ja-JP" dirty="0"/>
              <a:t>2</a:t>
            </a:r>
            <a:r>
              <a:rPr lang="ja-JP" altLang="en-US" dirty="0"/>
              <a:t>，</a:t>
            </a:r>
            <a:r>
              <a:rPr lang="en-US" altLang="ja-JP" dirty="0"/>
              <a:t>3</a:t>
            </a:r>
            <a:r>
              <a:rPr lang="ja-JP" altLang="en-US" dirty="0"/>
              <a:t>色．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874F1E-E659-E232-1951-2FA33993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BD7EE48-71D4-95E4-D47D-E5A974681150}"/>
              </a:ext>
            </a:extLst>
          </p:cNvPr>
          <p:cNvSpPr/>
          <p:nvPr/>
        </p:nvSpPr>
        <p:spPr>
          <a:xfrm>
            <a:off x="3751083" y="5457767"/>
            <a:ext cx="1621410" cy="104637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5B91477-474D-DE14-72E0-C37C20EB9A6C}"/>
              </a:ext>
            </a:extLst>
          </p:cNvPr>
          <p:cNvSpPr/>
          <p:nvPr/>
        </p:nvSpPr>
        <p:spPr>
          <a:xfrm>
            <a:off x="6819508" y="5457767"/>
            <a:ext cx="1621410" cy="104637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E6D620D-A270-4862-34CF-D94AB40CBCB9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5372493" y="5980955"/>
            <a:ext cx="1447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91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6266AB-5B2D-1F23-253E-4317FB17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個人的な好み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AA3D79-B2D7-0269-8395-44A059011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kumimoji="1" lang="ja-JP" altLang="en-US" dirty="0">
                    <a:solidFill>
                      <a:srgbClr val="355D7E"/>
                    </a:solidFill>
                  </a:rPr>
                  <a:t> のように，数式は黒が好み</a:t>
                </a:r>
                <a:endParaRPr kumimoji="1" lang="en-US" altLang="ja-JP" dirty="0">
                  <a:solidFill>
                    <a:srgbClr val="355D7E"/>
                  </a:solidFill>
                </a:endParaRPr>
              </a:p>
              <a:p>
                <a:endParaRPr lang="en-US" altLang="ja-JP" dirty="0">
                  <a:solidFill>
                    <a:srgbClr val="355D7E"/>
                  </a:solidFill>
                </a:endParaRPr>
              </a:p>
              <a:p>
                <a:r>
                  <a:rPr kumimoji="1" lang="ja-JP" altLang="en-US" dirty="0">
                    <a:solidFill>
                      <a:srgbClr val="355D7E"/>
                    </a:solidFill>
                  </a:rPr>
                  <a:t>ソースコードを乗せる場合は，</a:t>
                </a:r>
                <a:r>
                  <a:rPr kumimoji="1" lang="en-US" altLang="ja-JP" dirty="0">
                    <a:solidFill>
                      <a:srgbClr val="355D7E"/>
                    </a:solidFill>
                  </a:rPr>
                  <a:t>Noto Sans JP </a:t>
                </a:r>
                <a:r>
                  <a:rPr kumimoji="1" lang="ja-JP" altLang="en-US" dirty="0">
                    <a:solidFill>
                      <a:srgbClr val="355D7E"/>
                    </a:solidFill>
                  </a:rPr>
                  <a:t>フォントがおすすめ：</a:t>
                </a:r>
                <a:endParaRPr kumimoji="1" lang="en-US" altLang="ja-JP" dirty="0">
                  <a:solidFill>
                    <a:srgbClr val="355D7E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rgbClr val="696969"/>
                    </a:solidFill>
                  </a:rPr>
                  <a:t>理由は特に無し．スクショでも良い．</a:t>
                </a:r>
                <a:endParaRPr lang="en-US" altLang="ja-JP" dirty="0">
                  <a:solidFill>
                    <a:srgbClr val="696969"/>
                  </a:solidFill>
                </a:endParaRPr>
              </a:p>
              <a:p>
                <a:pPr lvl="1"/>
                <a:endParaRPr lang="en-US" altLang="ja-JP" dirty="0">
                  <a:solidFill>
                    <a:srgbClr val="696969"/>
                  </a:solidFill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solidFill>
                      <a:schemeClr val="tx1"/>
                    </a:solidFill>
                  </a:rPr>
                  <a:t>			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　　　</a:t>
                </a:r>
                <a:r>
                  <a:rPr lang="en-US" altLang="ja-JP" sz="2000" dirty="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#include &lt;</a:t>
                </a:r>
                <a:r>
                  <a:rPr lang="en-US" altLang="ja-JP" sz="2000" dirty="0" err="1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stdio.h</a:t>
                </a:r>
                <a:r>
                  <a:rPr lang="en-US" altLang="ja-JP" sz="2000" dirty="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&gt;</a:t>
                </a:r>
              </a:p>
              <a:p>
                <a:pPr marL="0" indent="0">
                  <a:buNone/>
                </a:pPr>
                <a:r>
                  <a:rPr lang="en-US" altLang="ja-JP" sz="2000" dirty="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			</a:t>
                </a:r>
                <a:r>
                  <a:rPr lang="ja-JP" altLang="en-US" sz="2000" dirty="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　　</a:t>
                </a:r>
                <a:r>
                  <a:rPr lang="en-US" altLang="ja-JP" sz="2000" dirty="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int main(int </a:t>
                </a:r>
                <a:r>
                  <a:rPr lang="en-US" altLang="ja-JP" sz="2000" dirty="0" err="1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argc</a:t>
                </a:r>
                <a:r>
                  <a:rPr lang="en-US" altLang="ja-JP" sz="2000" dirty="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, char **</a:t>
                </a:r>
                <a:r>
                  <a:rPr lang="en-US" altLang="ja-JP" sz="2000" dirty="0" err="1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argv</a:t>
                </a:r>
                <a:r>
                  <a:rPr lang="en-US" altLang="ja-JP" sz="2000" dirty="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) {</a:t>
                </a:r>
              </a:p>
              <a:p>
                <a:pPr marL="0" indent="0">
                  <a:buNone/>
                </a:pPr>
                <a:r>
                  <a:rPr lang="en-US" altLang="ja-JP" sz="2000" dirty="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				</a:t>
                </a:r>
                <a:r>
                  <a:rPr lang="en-US" altLang="ja-JP" sz="2000" dirty="0" err="1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printf</a:t>
                </a:r>
                <a:r>
                  <a:rPr lang="en-US" altLang="ja-JP" sz="2000" dirty="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(“hello world\n”);</a:t>
                </a:r>
              </a:p>
              <a:p>
                <a:pPr marL="0" indent="0">
                  <a:buNone/>
                </a:pPr>
                <a:r>
                  <a:rPr lang="en-US" altLang="ja-JP" sz="2000" dirty="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			         }</a:t>
                </a:r>
              </a:p>
              <a:p>
                <a:pPr marL="0" indent="0">
                  <a:buNone/>
                </a:pPr>
                <a:endParaRPr lang="en-US" altLang="ja-JP" sz="2000" dirty="0">
                  <a:solidFill>
                    <a:schemeClr val="tx1"/>
                  </a:solidFill>
                  <a:latin typeface="Noto Sans JP" panose="020B0500000000000000" pitchFamily="34" charset="-128"/>
                  <a:ea typeface="Noto Sans JP" panose="020B0500000000000000" pitchFamily="34" charset="-128"/>
                </a:endParaRPr>
              </a:p>
              <a:p>
                <a:r>
                  <a:rPr lang="ja-JP" altLang="en-US" dirty="0">
                    <a:solidFill>
                      <a:srgbClr val="355D7E"/>
                    </a:solidFill>
                  </a:rPr>
                  <a:t>字は紺色が好み（河原先生の影響）</a:t>
                </a:r>
                <a:endParaRPr lang="en-US" altLang="ja-JP" dirty="0">
                  <a:solidFill>
                    <a:srgbClr val="355D7E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AA3D79-B2D7-0269-8395-44A059011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F65072-1F82-7695-9408-C341CCC5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9BA1DD8-C00A-D1D6-C5B4-6F45C2D33C57}"/>
              </a:ext>
            </a:extLst>
          </p:cNvPr>
          <p:cNvSpPr/>
          <p:nvPr/>
        </p:nvSpPr>
        <p:spPr>
          <a:xfrm>
            <a:off x="4124633" y="3694472"/>
            <a:ext cx="3864078" cy="168377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57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162</Words>
  <Application>Microsoft Office PowerPoint</Application>
  <PresentationFormat>ワイド画面</PresentationFormat>
  <Paragraphs>30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Noto Sans JP</vt:lpstr>
      <vt:lpstr>游ゴシック</vt:lpstr>
      <vt:lpstr>Arial</vt:lpstr>
      <vt:lpstr>Cambria Math</vt:lpstr>
      <vt:lpstr>Office テーマ</vt:lpstr>
      <vt:lpstr>タイトル</vt:lpstr>
      <vt:lpstr>ここだけ読み進めても大体内容が分かるように</vt:lpstr>
      <vt:lpstr>個人的な好み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Jenkinsを用いた 署名付きSBOMの作成とSBOM分析の自動化</dc:title>
  <dc:creator>Matsuura Takumi</dc:creator>
  <cp:lastModifiedBy>MATSUURA Takumi</cp:lastModifiedBy>
  <cp:revision>313</cp:revision>
  <dcterms:created xsi:type="dcterms:W3CDTF">2023-08-04T05:42:45Z</dcterms:created>
  <dcterms:modified xsi:type="dcterms:W3CDTF">2023-10-14T14:17:03Z</dcterms:modified>
</cp:coreProperties>
</file>