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2846792d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2846792d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2846792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2846792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2846792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52846792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52846792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52846792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2846792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2846792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2846792d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52846792d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52846792d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52846792d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Poker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685800" y="3369325"/>
            <a:ext cx="53679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Jesse Bond, Fawzan Khan, Trevor MacDonald</a:t>
            </a:r>
            <a:endParaRPr sz="1600"/>
          </a:p>
        </p:txBody>
      </p:sp>
      <p:pic>
        <p:nvPicPr>
          <p:cNvPr id="186" name="Google Shape;1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125" y="2534850"/>
            <a:ext cx="2785500" cy="145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 &amp; Interactions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85" name="Google Shape;28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t="8208" b="36024"/>
          <a:stretch/>
        </p:blipFill>
        <p:spPr>
          <a:xfrm>
            <a:off x="1790450" y="1765500"/>
            <a:ext cx="4390800" cy="28710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5" name="Google Shape;305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2"/>
          <p:cNvSpPr txBox="1">
            <a:spLocks noGrp="1"/>
          </p:cNvSpPr>
          <p:nvPr>
            <p:ph type="subTitle" idx="4294967295"/>
          </p:nvPr>
        </p:nvSpPr>
        <p:spPr>
          <a:xfrm>
            <a:off x="621500" y="150465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We accomplished our main goal, which was to create a poker game that stayed true to the original.</a:t>
            </a:r>
            <a:endParaRPr sz="2000" b="1"/>
          </a:p>
        </p:txBody>
      </p:sp>
      <p:sp>
        <p:nvSpPr>
          <p:cNvPr id="313" name="Google Shape;313;p22"/>
          <p:cNvSpPr txBox="1">
            <a:spLocks noGrp="1"/>
          </p:cNvSpPr>
          <p:nvPr>
            <p:ph type="subTitle" idx="4294967295"/>
          </p:nvPr>
        </p:nvSpPr>
        <p:spPr>
          <a:xfrm>
            <a:off x="621500" y="2728675"/>
            <a:ext cx="6593700" cy="23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We acknowledge our shortcomings in not creating a poker game that exists over a network and not fully fleshing out the GUI.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 You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ctrTitle" idx="4294967295"/>
          </p:nvPr>
        </p:nvSpPr>
        <p:spPr>
          <a:xfrm>
            <a:off x="3197825" y="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What is Poker?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11598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Poker is a card game in which a player bets on whether the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value of their hand is greater than the value of other player’s hands.</a:t>
            </a:r>
            <a:endParaRPr sz="2000" b="1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2502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Poker is a game of luck and skill. The player who hasn't folded and has the highest value hand at the end of round wins the pot. The pot is a cash pile which is made up of the blinds and wagers of all the players. 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8850" y="0"/>
            <a:ext cx="4390800" cy="28710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 interactive poker game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Stay true to the original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Network support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wanted to make a Poker game that’s easy to play on a computer and just as fun as in-person, without gambling actual cash. 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10" name="Google Shape;210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1" name="Google Shape;211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Demo, Interactions, and Test Cases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458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Game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class is the backbone of the project, it handles the game logic for each round such as the dealer and taking turns.</a:t>
            </a:r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2"/>
          </p:nvPr>
        </p:nvSpPr>
        <p:spPr>
          <a:xfrm>
            <a:off x="2251262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PlayerInGame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PlayerInGame handles the logic for card comparisons. It checks your hand and the community cards for the best possible card combination to give your hand the most value.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3"/>
          </p:nvPr>
        </p:nvSpPr>
        <p:spPr>
          <a:xfrm>
            <a:off x="4467025" y="151000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Card &amp; Deck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Deck class contains functionality for a deck of 52 cards created by the Card class.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1" name="Google Shape;231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2" name="Google Shape;232;p1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6808375" y="151000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Account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account class holds a players information, such as their name, total cash on hand, and total winnings.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Flow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6" name="Google Shape;246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47" name="Google Shape;247;p1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00" y="1311175"/>
            <a:ext cx="4788337" cy="36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1464950"/>
            <a:ext cx="6212302" cy="34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71" name="Google Shape;271;p1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59" y="1703798"/>
            <a:ext cx="3247340" cy="2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75" y="1427050"/>
            <a:ext cx="3022526" cy="3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 Light</vt:lpstr>
      <vt:lpstr>Arvo</vt:lpstr>
      <vt:lpstr>Roboto Condensed</vt:lpstr>
      <vt:lpstr>Arial</vt:lpstr>
      <vt:lpstr>Salerio template</vt:lpstr>
      <vt:lpstr>Poker</vt:lpstr>
      <vt:lpstr>What is Poker?</vt:lpstr>
      <vt:lpstr>Project Introduction</vt:lpstr>
      <vt:lpstr>Project Goals</vt:lpstr>
      <vt:lpstr>Code Demo, Interactions, and Test Cases</vt:lpstr>
      <vt:lpstr>Classes</vt:lpstr>
      <vt:lpstr>Game Flow</vt:lpstr>
      <vt:lpstr>PowerPoint Presentation</vt:lpstr>
      <vt:lpstr>Test Cases</vt:lpstr>
      <vt:lpstr>Code Demo &amp; Interactions</vt:lpstr>
      <vt:lpstr>Conclusion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</dc:title>
  <dc:creator>TrevM</dc:creator>
  <cp:lastModifiedBy>Trevor MacDonald</cp:lastModifiedBy>
  <cp:revision>2</cp:revision>
  <dcterms:modified xsi:type="dcterms:W3CDTF">2020-05-13T02:05:27Z</dcterms:modified>
</cp:coreProperties>
</file>