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90A57-96B2-FB49-BE89-47861D181AF3}" type="datetimeFigureOut">
              <a:rPr lang="en-US" smtClean="0"/>
              <a:t>12/29/21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51414-A8A1-B441-AC5E-98FA7CFFF216}" type="slidenum">
              <a:rPr lang="en-US" smtClean="0"/>
              <a:t>‹#›</a:t>
            </a:fld>
            <a:endParaRPr lang="en-US"/>
          </a:p>
        </p:txBody>
      </p:sp>
    </p:spTree>
    <p:extLst>
      <p:ext uri="{BB962C8B-B14F-4D97-AF65-F5344CB8AC3E}">
        <p14:creationId xmlns:p14="http://schemas.microsoft.com/office/powerpoint/2010/main" val="1818975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project’s primary focus is to use data from how customers use their fitness trackers and figure out we can market ours more effectively.  </a:t>
            </a:r>
            <a:endParaRPr lang="en-US" dirty="0"/>
          </a:p>
        </p:txBody>
      </p:sp>
      <p:sp>
        <p:nvSpPr>
          <p:cNvPr id="4" name="Slide Number Placeholder 3"/>
          <p:cNvSpPr>
            <a:spLocks noGrp="1"/>
          </p:cNvSpPr>
          <p:nvPr>
            <p:ph type="sldNum" sz="quarter" idx="10"/>
          </p:nvPr>
        </p:nvSpPr>
        <p:spPr/>
        <p:txBody>
          <a:bodyPr/>
          <a:lstStyle/>
          <a:p>
            <a:fld id="{DE051414-A8A1-B441-AC5E-98FA7CFFF216}" type="slidenum">
              <a:rPr lang="en-US" smtClean="0"/>
              <a:t>4</a:t>
            </a:fld>
            <a:endParaRPr lang="en-US"/>
          </a:p>
        </p:txBody>
      </p:sp>
    </p:spTree>
    <p:extLst>
      <p:ext uri="{BB962C8B-B14F-4D97-AF65-F5344CB8AC3E}">
        <p14:creationId xmlns:p14="http://schemas.microsoft.com/office/powerpoint/2010/main" val="10646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data used was </a:t>
            </a:r>
            <a:r>
              <a:rPr lang="en-US" baseline="0" dirty="0"/>
              <a:t>from 30 users over the course of 30 days that is stored on </a:t>
            </a:r>
            <a:r>
              <a:rPr lang="en-US" baseline="0" dirty="0" err="1"/>
              <a:t>Kaggle</a:t>
            </a:r>
            <a:r>
              <a:rPr lang="en-US" baseline="0" dirty="0"/>
              <a:t>.  This is data from </a:t>
            </a:r>
            <a:r>
              <a:rPr lang="en-US" baseline="0" dirty="0" err="1"/>
              <a:t>FitBit</a:t>
            </a:r>
            <a:r>
              <a:rPr lang="en-US" baseline="0" dirty="0"/>
              <a:t> users, which encompasses steps, activity levels, and sleep.  The main limitation is the small scope of the amount of users and data in the study and it is not known how the users were chosen or their gender.  The data needed some cleaning, there were four users that had 20 or less entries and were removed from the analysis because of their sporadic usage. There was one user that only appeared in the sleep data and was removed </a:t>
            </a:r>
            <a:r>
              <a:rPr lang="en-US" baseline="0"/>
              <a:t>from analysis.  With </a:t>
            </a:r>
            <a:r>
              <a:rPr lang="en-US" baseline="0" dirty="0"/>
              <a:t>the remaining data, I was able to successfully clean and analyze the data and it contained some insights.</a:t>
            </a:r>
            <a:endParaRPr lang="en-US" dirty="0"/>
          </a:p>
        </p:txBody>
      </p:sp>
      <p:sp>
        <p:nvSpPr>
          <p:cNvPr id="4" name="Slide Number Placeholder 3"/>
          <p:cNvSpPr>
            <a:spLocks noGrp="1"/>
          </p:cNvSpPr>
          <p:nvPr>
            <p:ph type="sldNum" sz="quarter" idx="10"/>
          </p:nvPr>
        </p:nvSpPr>
        <p:spPr/>
        <p:txBody>
          <a:bodyPr/>
          <a:lstStyle/>
          <a:p>
            <a:fld id="{DE051414-A8A1-B441-AC5E-98FA7CFFF216}" type="slidenum">
              <a:rPr lang="en-US" smtClean="0"/>
              <a:t>6</a:t>
            </a:fld>
            <a:endParaRPr lang="en-US"/>
          </a:p>
        </p:txBody>
      </p:sp>
    </p:spTree>
    <p:extLst>
      <p:ext uri="{BB962C8B-B14F-4D97-AF65-F5344CB8AC3E}">
        <p14:creationId xmlns:p14="http://schemas.microsoft.com/office/powerpoint/2010/main" val="39329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analysis, most of the participants used their health</a:t>
            </a:r>
            <a:r>
              <a:rPr lang="en-US" baseline="0" dirty="0"/>
              <a:t> tracker for their waking hours, logging their workouts, steps, and calories burned.  Sleep was another story, </a:t>
            </a:r>
            <a:r>
              <a:rPr lang="en-US" dirty="0"/>
              <a:t>of the 29 remaining participants, only 13 had a more consistent</a:t>
            </a:r>
            <a:r>
              <a:rPr lang="en-US" baseline="0" dirty="0"/>
              <a:t> recording of their sleep, 5 of them tried it and didn’t continue, while the rest didn’t track at all.  The biggest take away is that when someone buys an activity tracker, the sleep functionality is an afterthought or is not of importance.    </a:t>
            </a:r>
            <a:endParaRPr lang="en-US" dirty="0"/>
          </a:p>
        </p:txBody>
      </p:sp>
      <p:sp>
        <p:nvSpPr>
          <p:cNvPr id="4" name="Slide Number Placeholder 3"/>
          <p:cNvSpPr>
            <a:spLocks noGrp="1"/>
          </p:cNvSpPr>
          <p:nvPr>
            <p:ph type="sldNum" sz="quarter" idx="10"/>
          </p:nvPr>
        </p:nvSpPr>
        <p:spPr/>
        <p:txBody>
          <a:bodyPr/>
          <a:lstStyle/>
          <a:p>
            <a:fld id="{DE051414-A8A1-B441-AC5E-98FA7CFFF216}" type="slidenum">
              <a:rPr lang="en-US" smtClean="0"/>
              <a:t>8</a:t>
            </a:fld>
            <a:endParaRPr lang="en-US"/>
          </a:p>
        </p:txBody>
      </p:sp>
    </p:spTree>
    <p:extLst>
      <p:ext uri="{BB962C8B-B14F-4D97-AF65-F5344CB8AC3E}">
        <p14:creationId xmlns:p14="http://schemas.microsoft.com/office/powerpoint/2010/main" val="475668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these findings, it would be advised to survey Leaf users to find out about their usages and what they would like to know more about.  It is possible to find that Leaf users are not using the sleep functionality because of they didn’t know, they don’t wear a device when they arrive home, or some other reason.  Once we know this information, we can analyze it and make some better decisions.  With this data, we can target users and new users better.  </a:t>
            </a:r>
            <a:endParaRPr lang="en-US" dirty="0"/>
          </a:p>
        </p:txBody>
      </p:sp>
      <p:sp>
        <p:nvSpPr>
          <p:cNvPr id="4" name="Slide Number Placeholder 3"/>
          <p:cNvSpPr>
            <a:spLocks noGrp="1"/>
          </p:cNvSpPr>
          <p:nvPr>
            <p:ph type="sldNum" sz="quarter" idx="10"/>
          </p:nvPr>
        </p:nvSpPr>
        <p:spPr/>
        <p:txBody>
          <a:bodyPr/>
          <a:lstStyle/>
          <a:p>
            <a:fld id="{DE051414-A8A1-B441-AC5E-98FA7CFFF216}" type="slidenum">
              <a:rPr lang="en-US" smtClean="0"/>
              <a:t>10</a:t>
            </a:fld>
            <a:endParaRPr lang="en-US"/>
          </a:p>
        </p:txBody>
      </p:sp>
    </p:spTree>
    <p:extLst>
      <p:ext uri="{BB962C8B-B14F-4D97-AF65-F5344CB8AC3E}">
        <p14:creationId xmlns:p14="http://schemas.microsoft.com/office/powerpoint/2010/main" val="13482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35713-0B78-1444-A883-61656E972143}"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35713-0B78-1444-A883-61656E972143}"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35713-0B78-1444-A883-61656E972143}"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35713-0B78-1444-A883-61656E972143}"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35713-0B78-1444-A883-61656E972143}"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35713-0B78-1444-A883-61656E972143}" type="datetimeFigureOut">
              <a:rPr lang="en-US" smtClean="0"/>
              <a:t>12/29/21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35713-0B78-1444-A883-61656E972143}" type="datetimeFigureOut">
              <a:rPr lang="en-US" smtClean="0"/>
              <a:t>12/29/21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35713-0B78-1444-A883-61656E972143}" type="datetimeFigureOut">
              <a:rPr lang="en-US" smtClean="0"/>
              <a:t>12/29/21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35713-0B78-1444-A883-61656E972143}" type="datetimeFigureOut">
              <a:rPr lang="en-US" smtClean="0"/>
              <a:t>12/29/21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35713-0B78-1444-A883-61656E972143}" type="datetimeFigureOut">
              <a:rPr lang="en-US" smtClean="0"/>
              <a:t>12/29/21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35713-0B78-1444-A883-61656E972143}" type="datetimeFigureOut">
              <a:rPr lang="en-US" smtClean="0"/>
              <a:t>12/29/21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DFFD6-0651-5146-9468-9660CAA3C5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35713-0B78-1444-A883-61656E972143}" type="datetimeFigureOut">
              <a:rPr lang="en-US" smtClean="0"/>
              <a:t>12/29/21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DFFD6-0651-5146-9468-9660CAA3C5A5}" type="slidenum">
              <a:rPr lang="en-US" smtClean="0"/>
              <a:t>‹#›</a:t>
            </a:fld>
            <a:endParaRPr lang="en-US"/>
          </a:p>
        </p:txBody>
      </p:sp>
    </p:spTree>
    <p:extLst>
      <p:ext uri="{BB962C8B-B14F-4D97-AF65-F5344CB8AC3E}">
        <p14:creationId xmlns:p14="http://schemas.microsoft.com/office/powerpoint/2010/main" val="1175581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Fitness Trackers Usage</a:t>
            </a:r>
          </a:p>
        </p:txBody>
      </p:sp>
      <p:sp>
        <p:nvSpPr>
          <p:cNvPr id="3" name="Subtitle 2"/>
          <p:cNvSpPr>
            <a:spLocks noGrp="1"/>
          </p:cNvSpPr>
          <p:nvPr>
            <p:ph type="subTitle" idx="1"/>
          </p:nvPr>
        </p:nvSpPr>
        <p:spPr/>
        <p:txBody>
          <a:bodyPr/>
          <a:lstStyle/>
          <a:p>
            <a:r>
              <a:rPr lang="en-US" dirty="0"/>
              <a:t>Tyler </a:t>
            </a:r>
            <a:r>
              <a:rPr lang="en-US" dirty="0" err="1"/>
              <a:t>Macek</a:t>
            </a:r>
            <a:endParaRPr lang="en-US" dirty="0"/>
          </a:p>
          <a:p>
            <a:r>
              <a:rPr lang="en-US" dirty="0"/>
              <a:t>Date: 6/5/21</a:t>
            </a:r>
          </a:p>
        </p:txBody>
      </p:sp>
    </p:spTree>
    <p:extLst>
      <p:ext uri="{BB962C8B-B14F-4D97-AF65-F5344CB8AC3E}">
        <p14:creationId xmlns:p14="http://schemas.microsoft.com/office/powerpoint/2010/main" val="76538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More Information</a:t>
            </a:r>
          </a:p>
        </p:txBody>
      </p:sp>
      <p:sp>
        <p:nvSpPr>
          <p:cNvPr id="3" name="Content Placeholder 2"/>
          <p:cNvSpPr>
            <a:spLocks noGrp="1"/>
          </p:cNvSpPr>
          <p:nvPr>
            <p:ph idx="1"/>
          </p:nvPr>
        </p:nvSpPr>
        <p:spPr>
          <a:xfrm>
            <a:off x="838200" y="1569308"/>
            <a:ext cx="10515600" cy="4732637"/>
          </a:xfrm>
        </p:spPr>
        <p:txBody>
          <a:bodyPr>
            <a:normAutofit/>
          </a:bodyPr>
          <a:lstStyle/>
          <a:p>
            <a:r>
              <a:rPr lang="en-US" dirty="0"/>
              <a:t>Set up a survey of Leaf users</a:t>
            </a:r>
          </a:p>
          <a:p>
            <a:r>
              <a:rPr lang="en-US" dirty="0"/>
              <a:t>Find out feature(s) that are least used</a:t>
            </a:r>
          </a:p>
          <a:p>
            <a:r>
              <a:rPr lang="en-US" dirty="0"/>
              <a:t>Sleep might be one</a:t>
            </a:r>
          </a:p>
          <a:p>
            <a:r>
              <a:rPr lang="en-US" dirty="0"/>
              <a:t>Analyze the data </a:t>
            </a:r>
          </a:p>
        </p:txBody>
      </p:sp>
    </p:spTree>
    <p:extLst>
      <p:ext uri="{BB962C8B-B14F-4D97-AF65-F5344CB8AC3E}">
        <p14:creationId xmlns:p14="http://schemas.microsoft.com/office/powerpoint/2010/main" val="131300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endParaRPr lang="en-US" dirty="0"/>
          </a:p>
        </p:txBody>
      </p:sp>
    </p:spTree>
    <p:extLst>
      <p:ext uri="{BB962C8B-B14F-4D97-AF65-F5344CB8AC3E}">
        <p14:creationId xmlns:p14="http://schemas.microsoft.com/office/powerpoint/2010/main" val="188614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Project Overview</a:t>
            </a:r>
          </a:p>
          <a:p>
            <a:r>
              <a:rPr lang="en-US" dirty="0"/>
              <a:t>Data &amp; Analysis</a:t>
            </a:r>
          </a:p>
          <a:p>
            <a:r>
              <a:rPr lang="en-US" dirty="0"/>
              <a:t>Recommendations</a:t>
            </a:r>
          </a:p>
          <a:p>
            <a:r>
              <a:rPr lang="en-US" dirty="0"/>
              <a:t>Additional Steps</a:t>
            </a:r>
          </a:p>
          <a:p>
            <a:r>
              <a:rPr lang="en-US" dirty="0"/>
              <a:t>Questions</a:t>
            </a:r>
          </a:p>
          <a:p>
            <a:r>
              <a:rPr lang="en-US" dirty="0"/>
              <a:t>Appendix</a:t>
            </a:r>
          </a:p>
        </p:txBody>
      </p:sp>
    </p:spTree>
    <p:extLst>
      <p:ext uri="{BB962C8B-B14F-4D97-AF65-F5344CB8AC3E}">
        <p14:creationId xmlns:p14="http://schemas.microsoft.com/office/powerpoint/2010/main" val="169222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Tree>
    <p:extLst>
      <p:ext uri="{BB962C8B-B14F-4D97-AF65-F5344CB8AC3E}">
        <p14:creationId xmlns:p14="http://schemas.microsoft.com/office/powerpoint/2010/main" val="31201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Overview</a:t>
            </a:r>
          </a:p>
        </p:txBody>
      </p:sp>
      <p:sp>
        <p:nvSpPr>
          <p:cNvPr id="3" name="Content Placeholder 2"/>
          <p:cNvSpPr>
            <a:spLocks noGrp="1"/>
          </p:cNvSpPr>
          <p:nvPr>
            <p:ph idx="1"/>
          </p:nvPr>
        </p:nvSpPr>
        <p:spPr>
          <a:xfrm>
            <a:off x="838200" y="2966055"/>
            <a:ext cx="10515600" cy="1030591"/>
          </a:xfrm>
        </p:spPr>
        <p:txBody>
          <a:bodyPr>
            <a:normAutofit/>
          </a:bodyPr>
          <a:lstStyle/>
          <a:p>
            <a:r>
              <a:rPr lang="en-US" dirty="0"/>
              <a:t>Find trends from customer usage of smart devices and correlating those into a marketing strategy for the Leaf</a:t>
            </a:r>
          </a:p>
        </p:txBody>
      </p:sp>
    </p:spTree>
    <p:extLst>
      <p:ext uri="{BB962C8B-B14F-4D97-AF65-F5344CB8AC3E}">
        <p14:creationId xmlns:p14="http://schemas.microsoft.com/office/powerpoint/2010/main" val="164882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410199"/>
          </a:xfrm>
        </p:spPr>
        <p:txBody>
          <a:bodyPr/>
          <a:lstStyle/>
          <a:p>
            <a:r>
              <a:rPr lang="en-US" dirty="0"/>
              <a:t>Data and Analysis</a:t>
            </a:r>
          </a:p>
        </p:txBody>
      </p:sp>
    </p:spTree>
    <p:extLst>
      <p:ext uri="{BB962C8B-B14F-4D97-AF65-F5344CB8AC3E}">
        <p14:creationId xmlns:p14="http://schemas.microsoft.com/office/powerpoint/2010/main" val="208657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What, Where</a:t>
            </a:r>
          </a:p>
        </p:txBody>
      </p:sp>
      <p:sp>
        <p:nvSpPr>
          <p:cNvPr id="3" name="Content Placeholder 2"/>
          <p:cNvSpPr>
            <a:spLocks noGrp="1"/>
          </p:cNvSpPr>
          <p:nvPr>
            <p:ph idx="1"/>
          </p:nvPr>
        </p:nvSpPr>
        <p:spPr/>
        <p:txBody>
          <a:bodyPr/>
          <a:lstStyle/>
          <a:p>
            <a:r>
              <a:rPr lang="en-US" dirty="0"/>
              <a:t>30 users selected, 2016</a:t>
            </a:r>
          </a:p>
          <a:p>
            <a:r>
              <a:rPr lang="en-US" dirty="0"/>
              <a:t>Data used from </a:t>
            </a:r>
            <a:r>
              <a:rPr lang="en-US" dirty="0" err="1"/>
              <a:t>Kaggle</a:t>
            </a:r>
            <a:r>
              <a:rPr lang="en-US" dirty="0"/>
              <a:t> </a:t>
            </a:r>
            <a:r>
              <a:rPr lang="en-US" dirty="0" err="1"/>
              <a:t>FitBit</a:t>
            </a:r>
            <a:r>
              <a:rPr lang="en-US" dirty="0"/>
              <a:t> Fitness Tracker Data</a:t>
            </a:r>
          </a:p>
          <a:p>
            <a:r>
              <a:rPr lang="en-US" dirty="0"/>
              <a:t>Contained incomplete data, 5 users removed in total</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989" y="0"/>
            <a:ext cx="2373443" cy="6858000"/>
          </a:xfrm>
          <a:prstGeom prst="rect">
            <a:avLst/>
          </a:prstGeom>
        </p:spPr>
      </p:pic>
      <p:sp>
        <p:nvSpPr>
          <p:cNvPr id="5" name="Rectangle 4"/>
          <p:cNvSpPr>
            <a:spLocks/>
          </p:cNvSpPr>
          <p:nvPr/>
        </p:nvSpPr>
        <p:spPr>
          <a:xfrm>
            <a:off x="9362989" y="2825392"/>
            <a:ext cx="2373443" cy="18288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a:spLocks/>
          </p:cNvSpPr>
          <p:nvPr/>
        </p:nvSpPr>
        <p:spPr>
          <a:xfrm>
            <a:off x="9362989" y="1848326"/>
            <a:ext cx="2373443" cy="18288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p:cNvSpPr>
          <p:nvPr/>
        </p:nvSpPr>
        <p:spPr>
          <a:xfrm>
            <a:off x="9362989" y="2245419"/>
            <a:ext cx="2373443" cy="18288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p:cNvSpPr>
          <p:nvPr/>
        </p:nvSpPr>
        <p:spPr>
          <a:xfrm>
            <a:off x="9362989" y="5832203"/>
            <a:ext cx="2373443" cy="18288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17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410199"/>
          </a:xfrm>
        </p:spPr>
        <p:txBody>
          <a:bodyPr/>
          <a:lstStyle/>
          <a:p>
            <a:r>
              <a:rPr lang="en-US" dirty="0"/>
              <a:t>Usage of device and lack</a:t>
            </a:r>
          </a:p>
        </p:txBody>
      </p:sp>
    </p:spTree>
    <p:extLst>
      <p:ext uri="{BB962C8B-B14F-4D97-AF65-F5344CB8AC3E}">
        <p14:creationId xmlns:p14="http://schemas.microsoft.com/office/powerpoint/2010/main" val="144969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Trends</a:t>
            </a:r>
          </a:p>
        </p:txBody>
      </p:sp>
      <p:sp>
        <p:nvSpPr>
          <p:cNvPr id="3" name="Content Placeholder 2"/>
          <p:cNvSpPr>
            <a:spLocks noGrp="1"/>
          </p:cNvSpPr>
          <p:nvPr>
            <p:ph idx="1"/>
          </p:nvPr>
        </p:nvSpPr>
        <p:spPr>
          <a:xfrm>
            <a:off x="838200" y="1569308"/>
            <a:ext cx="10515600" cy="4732637"/>
          </a:xfrm>
        </p:spPr>
        <p:txBody>
          <a:bodyPr>
            <a:normAutofit/>
          </a:bodyPr>
          <a:lstStyle/>
          <a:p>
            <a:r>
              <a:rPr lang="en-US" dirty="0"/>
              <a:t>Most users tracked their activity</a:t>
            </a:r>
          </a:p>
          <a:p>
            <a:r>
              <a:rPr lang="en-US" dirty="0"/>
              <a:t>Sleep was not tracked as much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511" y="2988964"/>
            <a:ext cx="5577799" cy="279399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90" y="2917004"/>
            <a:ext cx="5793995" cy="2865958"/>
          </a:xfrm>
          <a:prstGeom prst="rect">
            <a:avLst/>
          </a:prstGeom>
        </p:spPr>
      </p:pic>
      <p:sp>
        <p:nvSpPr>
          <p:cNvPr id="7" name="TextBox 6"/>
          <p:cNvSpPr txBox="1"/>
          <p:nvPr/>
        </p:nvSpPr>
        <p:spPr>
          <a:xfrm>
            <a:off x="1739076" y="5932613"/>
            <a:ext cx="2779222" cy="369332"/>
          </a:xfrm>
          <a:prstGeom prst="rect">
            <a:avLst/>
          </a:prstGeom>
          <a:noFill/>
        </p:spPr>
        <p:txBody>
          <a:bodyPr wrap="none" rtlCol="0">
            <a:spAutoFit/>
          </a:bodyPr>
          <a:lstStyle/>
          <a:p>
            <a:r>
              <a:rPr lang="en-US" dirty="0"/>
              <a:t>Steps taken over the month</a:t>
            </a:r>
          </a:p>
        </p:txBody>
      </p:sp>
      <p:sp>
        <p:nvSpPr>
          <p:cNvPr id="8" name="TextBox 7"/>
          <p:cNvSpPr txBox="1"/>
          <p:nvPr/>
        </p:nvSpPr>
        <p:spPr>
          <a:xfrm>
            <a:off x="7781799" y="5932613"/>
            <a:ext cx="3283976" cy="369332"/>
          </a:xfrm>
          <a:prstGeom prst="rect">
            <a:avLst/>
          </a:prstGeom>
          <a:noFill/>
        </p:spPr>
        <p:txBody>
          <a:bodyPr wrap="none" rtlCol="0">
            <a:spAutoFit/>
          </a:bodyPr>
          <a:lstStyle/>
          <a:p>
            <a:r>
              <a:rPr lang="en-US" dirty="0"/>
              <a:t>Minutes of Sleep over the month</a:t>
            </a:r>
          </a:p>
        </p:txBody>
      </p:sp>
    </p:spTree>
    <p:extLst>
      <p:ext uri="{BB962C8B-B14F-4D97-AF65-F5344CB8AC3E}">
        <p14:creationId xmlns:p14="http://schemas.microsoft.com/office/powerpoint/2010/main" val="78391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410199"/>
          </a:xfrm>
        </p:spPr>
        <p:txBody>
          <a:bodyPr/>
          <a:lstStyle/>
          <a:p>
            <a:r>
              <a:rPr lang="en-US" dirty="0"/>
              <a:t>Next steps</a:t>
            </a:r>
          </a:p>
        </p:txBody>
      </p:sp>
    </p:spTree>
    <p:extLst>
      <p:ext uri="{BB962C8B-B14F-4D97-AF65-F5344CB8AC3E}">
        <p14:creationId xmlns:p14="http://schemas.microsoft.com/office/powerpoint/2010/main" val="757874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TotalTime>
  <Words>473</Words>
  <Application>Microsoft Macintosh PowerPoint</Application>
  <PresentationFormat>Widescreen</PresentationFormat>
  <Paragraphs>39</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Fitness Trackers Usage</vt:lpstr>
      <vt:lpstr>Agenda</vt:lpstr>
      <vt:lpstr>Project Overview</vt:lpstr>
      <vt:lpstr>Overview</vt:lpstr>
      <vt:lpstr>Data and Analysis</vt:lpstr>
      <vt:lpstr>Data – What, Where</vt:lpstr>
      <vt:lpstr>Usage of device and lack</vt:lpstr>
      <vt:lpstr>Trends</vt:lpstr>
      <vt:lpstr>Next steps</vt:lpstr>
      <vt:lpstr>More Information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Case Study</dc:title>
  <dc:creator>Tyler Macek</dc:creator>
  <cp:lastModifiedBy>Tyler Macek</cp:lastModifiedBy>
  <cp:revision>13</cp:revision>
  <dcterms:created xsi:type="dcterms:W3CDTF">2021-05-29T21:44:19Z</dcterms:created>
  <dcterms:modified xsi:type="dcterms:W3CDTF">2021-12-29T22:03:56Z</dcterms:modified>
</cp:coreProperties>
</file>