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76" r:id="rId3"/>
    <p:sldId id="259" r:id="rId4"/>
    <p:sldId id="265" r:id="rId5"/>
    <p:sldId id="272" r:id="rId6"/>
    <p:sldId id="269" r:id="rId7"/>
    <p:sldId id="267" r:id="rId8"/>
    <p:sldId id="275" r:id="rId9"/>
    <p:sldId id="270" r:id="rId10"/>
    <p:sldId id="273" r:id="rId11"/>
    <p:sldId id="271" r:id="rId12"/>
    <p:sldId id="274" r:id="rId13"/>
    <p:sldId id="261" r:id="rId14"/>
    <p:sldId id="263" r:id="rId15"/>
  </p:sldIdLst>
  <p:sldSz cx="12192000" cy="6858000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FFFF"/>
    <a:srgbClr val="8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5E771-BAA3-4A18-B473-CFE692EE9101}" v="79" dt="2019-11-06T17:13:23.013"/>
    <p1510:client id="{841514A0-43E2-4A6A-BAC3-7CCCBFAF5C3E}" v="87" dt="2019-11-07T00:25:15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55" autoAdjust="0"/>
  </p:normalViewPr>
  <p:slideViewPr>
    <p:cSldViewPr snapToGrid="0">
      <p:cViewPr varScale="1">
        <p:scale>
          <a:sx n="150" d="100"/>
          <a:sy n="15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Machala" userId="07c92b8ee0aa6a48" providerId="LiveId" clId="{841514A0-43E2-4A6A-BAC3-7CCCBFAF5C3E}"/>
    <pc:docChg chg="undo custSel mod addSld delSld modSld sldOrd modNotesMaster">
      <pc:chgData name="Tomáš Machala" userId="07c92b8ee0aa6a48" providerId="LiveId" clId="{841514A0-43E2-4A6A-BAC3-7CCCBFAF5C3E}" dt="2019-11-07T00:25:15.605" v="3355"/>
      <pc:docMkLst>
        <pc:docMk/>
      </pc:docMkLst>
      <pc:sldChg chg="addSp modSp del modNotesTx">
        <pc:chgData name="Tomáš Machala" userId="07c92b8ee0aa6a48" providerId="LiveId" clId="{841514A0-43E2-4A6A-BAC3-7CCCBFAF5C3E}" dt="2019-11-06T23:09:02.614" v="2890" actId="2696"/>
        <pc:sldMkLst>
          <pc:docMk/>
          <pc:sldMk cId="637911467" sldId="257"/>
        </pc:sldMkLst>
        <pc:spChg chg="mod">
          <ac:chgData name="Tomáš Machala" userId="07c92b8ee0aa6a48" providerId="LiveId" clId="{841514A0-43E2-4A6A-BAC3-7CCCBFAF5C3E}" dt="2019-11-04T13:34:14.097" v="397" actId="790"/>
          <ac:spMkLst>
            <pc:docMk/>
            <pc:sldMk cId="637911467" sldId="257"/>
            <ac:spMk id="2" creationId="{756198C2-9200-4C37-AAC7-16CA70B691BD}"/>
          </ac:spMkLst>
        </pc:spChg>
        <pc:spChg chg="mod">
          <ac:chgData name="Tomáš Machala" userId="07c92b8ee0aa6a48" providerId="LiveId" clId="{841514A0-43E2-4A6A-BAC3-7CCCBFAF5C3E}" dt="2019-11-04T13:15:36.369" v="22" actId="20577"/>
          <ac:spMkLst>
            <pc:docMk/>
            <pc:sldMk cId="637911467" sldId="257"/>
            <ac:spMk id="3" creationId="{298A9C24-B408-496B-86CF-A06A8EF48AA3}"/>
          </ac:spMkLst>
        </pc:spChg>
        <pc:spChg chg="add mod">
          <ac:chgData name="Tomáš Machala" userId="07c92b8ee0aa6a48" providerId="LiveId" clId="{841514A0-43E2-4A6A-BAC3-7CCCBFAF5C3E}" dt="2019-11-04T13:31:31.535" v="395" actId="20577"/>
          <ac:spMkLst>
            <pc:docMk/>
            <pc:sldMk cId="637911467" sldId="257"/>
            <ac:spMk id="4" creationId="{25974803-2229-4E0B-B779-FA9E4E8CC40A}"/>
          </ac:spMkLst>
        </pc:spChg>
        <pc:spChg chg="mod">
          <ac:chgData name="Tomáš Machala" userId="07c92b8ee0aa6a48" providerId="LiveId" clId="{841514A0-43E2-4A6A-BAC3-7CCCBFAF5C3E}" dt="2019-11-06T23:01:39.057" v="2661" actId="20577"/>
          <ac:spMkLst>
            <pc:docMk/>
            <pc:sldMk cId="637911467" sldId="257"/>
            <ac:spMk id="7" creationId="{E831EBB2-E192-4924-AF7B-84782B521D1E}"/>
          </ac:spMkLst>
        </pc:spChg>
      </pc:sldChg>
      <pc:sldChg chg="modSp add">
        <pc:chgData name="Tomáš Machala" userId="07c92b8ee0aa6a48" providerId="LiveId" clId="{841514A0-43E2-4A6A-BAC3-7CCCBFAF5C3E}" dt="2019-11-06T23:10:45.749" v="2944" actId="207"/>
        <pc:sldMkLst>
          <pc:docMk/>
          <pc:sldMk cId="2677739182" sldId="259"/>
        </pc:sldMkLst>
        <pc:spChg chg="mod">
          <ac:chgData name="Tomáš Machala" userId="07c92b8ee0aa6a48" providerId="LiveId" clId="{841514A0-43E2-4A6A-BAC3-7CCCBFAF5C3E}" dt="2019-11-04T13:34:55.352" v="416" actId="20577"/>
          <ac:spMkLst>
            <pc:docMk/>
            <pc:sldMk cId="2677739182" sldId="259"/>
            <ac:spMk id="2" creationId="{DAE2CD64-4316-4E6A-ABEC-27229914FAF5}"/>
          </ac:spMkLst>
        </pc:spChg>
        <pc:spChg chg="mod">
          <ac:chgData name="Tomáš Machala" userId="07c92b8ee0aa6a48" providerId="LiveId" clId="{841514A0-43E2-4A6A-BAC3-7CCCBFAF5C3E}" dt="2019-11-06T23:10:45.749" v="2944" actId="207"/>
          <ac:spMkLst>
            <pc:docMk/>
            <pc:sldMk cId="2677739182" sldId="259"/>
            <ac:spMk id="3" creationId="{E9120CA6-0595-4466-BA25-8A5FF714B70D}"/>
          </ac:spMkLst>
        </pc:spChg>
      </pc:sldChg>
      <pc:sldChg chg="modSp ord modNotesTx">
        <pc:chgData name="Tomáš Machala" userId="07c92b8ee0aa6a48" providerId="LiveId" clId="{841514A0-43E2-4A6A-BAC3-7CCCBFAF5C3E}" dt="2019-11-06T23:51:10.647" v="3124" actId="20577"/>
        <pc:sldMkLst>
          <pc:docMk/>
          <pc:sldMk cId="653537733" sldId="261"/>
        </pc:sldMkLst>
        <pc:spChg chg="mod">
          <ac:chgData name="Tomáš Machala" userId="07c92b8ee0aa6a48" providerId="LiveId" clId="{841514A0-43E2-4A6A-BAC3-7CCCBFAF5C3E}" dt="2019-11-06T20:17:45.604" v="964" actId="20577"/>
          <ac:spMkLst>
            <pc:docMk/>
            <pc:sldMk cId="653537733" sldId="261"/>
            <ac:spMk id="2" creationId="{4053C790-C799-4D03-BD2D-52514F878561}"/>
          </ac:spMkLst>
        </pc:spChg>
        <pc:spChg chg="mod">
          <ac:chgData name="Tomáš Machala" userId="07c92b8ee0aa6a48" providerId="LiveId" clId="{841514A0-43E2-4A6A-BAC3-7CCCBFAF5C3E}" dt="2019-11-06T20:18:08.967" v="965" actId="113"/>
          <ac:spMkLst>
            <pc:docMk/>
            <pc:sldMk cId="653537733" sldId="261"/>
            <ac:spMk id="4" creationId="{8101410C-D0C0-476E-B954-96C8254D2867}"/>
          </ac:spMkLst>
        </pc:spChg>
        <pc:spChg chg="mod">
          <ac:chgData name="Tomáš Machala" userId="07c92b8ee0aa6a48" providerId="LiveId" clId="{841514A0-43E2-4A6A-BAC3-7CCCBFAF5C3E}" dt="2019-11-06T20:18:13.059" v="966" actId="113"/>
          <ac:spMkLst>
            <pc:docMk/>
            <pc:sldMk cId="653537733" sldId="261"/>
            <ac:spMk id="5" creationId="{04E5D90D-72F1-44D6-B880-803CD2D72EBE}"/>
          </ac:spMkLst>
        </pc:spChg>
        <pc:spChg chg="mod">
          <ac:chgData name="Tomáš Machala" userId="07c92b8ee0aa6a48" providerId="LiveId" clId="{841514A0-43E2-4A6A-BAC3-7CCCBFAF5C3E}" dt="2019-11-06T23:51:10.647" v="3124" actId="20577"/>
          <ac:spMkLst>
            <pc:docMk/>
            <pc:sldMk cId="653537733" sldId="261"/>
            <ac:spMk id="6" creationId="{AE536C7B-A96F-45F7-A0D5-F15A947700C6}"/>
          </ac:spMkLst>
        </pc:spChg>
      </pc:sldChg>
      <pc:sldChg chg="del">
        <pc:chgData name="Tomáš Machala" userId="07c92b8ee0aa6a48" providerId="LiveId" clId="{841514A0-43E2-4A6A-BAC3-7CCCBFAF5C3E}" dt="2019-11-06T23:50:23.245" v="3099" actId="2696"/>
        <pc:sldMkLst>
          <pc:docMk/>
          <pc:sldMk cId="2066413319" sldId="262"/>
        </pc:sldMkLst>
      </pc:sldChg>
      <pc:sldChg chg="modSp">
        <pc:chgData name="Tomáš Machala" userId="07c92b8ee0aa6a48" providerId="LiveId" clId="{841514A0-43E2-4A6A-BAC3-7CCCBFAF5C3E}" dt="2019-11-06T22:45:23.855" v="2367" actId="1076"/>
        <pc:sldMkLst>
          <pc:docMk/>
          <pc:sldMk cId="3472167558" sldId="263"/>
        </pc:sldMkLst>
        <pc:spChg chg="mod">
          <ac:chgData name="Tomáš Machala" userId="07c92b8ee0aa6a48" providerId="LiveId" clId="{841514A0-43E2-4A6A-BAC3-7CCCBFAF5C3E}" dt="2019-11-06T22:45:23.855" v="2367" actId="1076"/>
          <ac:spMkLst>
            <pc:docMk/>
            <pc:sldMk cId="3472167558" sldId="263"/>
            <ac:spMk id="7" creationId="{8D062306-767A-445E-B052-833E292C18AB}"/>
          </ac:spMkLst>
        </pc:spChg>
      </pc:sldChg>
      <pc:sldChg chg="del">
        <pc:chgData name="Tomáš Machala" userId="07c92b8ee0aa6a48" providerId="LiveId" clId="{841514A0-43E2-4A6A-BAC3-7CCCBFAF5C3E}" dt="2019-11-06T23:16:20.346" v="3069" actId="2696"/>
        <pc:sldMkLst>
          <pc:docMk/>
          <pc:sldMk cId="2039638575" sldId="264"/>
        </pc:sldMkLst>
      </pc:sldChg>
      <pc:sldChg chg="ord modNotesTx">
        <pc:chgData name="Tomáš Machala" userId="07c92b8ee0aa6a48" providerId="LiveId" clId="{841514A0-43E2-4A6A-BAC3-7CCCBFAF5C3E}" dt="2019-11-06T23:57:11.465" v="3250" actId="20577"/>
        <pc:sldMkLst>
          <pc:docMk/>
          <pc:sldMk cId="280011510" sldId="265"/>
        </pc:sldMkLst>
      </pc:sldChg>
      <pc:sldChg chg="del">
        <pc:chgData name="Tomáš Machala" userId="07c92b8ee0aa6a48" providerId="LiveId" clId="{841514A0-43E2-4A6A-BAC3-7CCCBFAF5C3E}" dt="2019-11-06T19:16:36.367" v="510" actId="2696"/>
        <pc:sldMkLst>
          <pc:docMk/>
          <pc:sldMk cId="671047548" sldId="266"/>
        </pc:sldMkLst>
      </pc:sldChg>
      <pc:sldChg chg="modSp">
        <pc:chgData name="Tomáš Machala" userId="07c92b8ee0aa6a48" providerId="LiveId" clId="{841514A0-43E2-4A6A-BAC3-7CCCBFAF5C3E}" dt="2019-11-06T23:26:25.128" v="3079" actId="108"/>
        <pc:sldMkLst>
          <pc:docMk/>
          <pc:sldMk cId="1096313236" sldId="267"/>
        </pc:sldMkLst>
        <pc:spChg chg="mod">
          <ac:chgData name="Tomáš Machala" userId="07c92b8ee0aa6a48" providerId="LiveId" clId="{841514A0-43E2-4A6A-BAC3-7CCCBFAF5C3E}" dt="2019-11-06T23:26:25.128" v="3079" actId="108"/>
          <ac:spMkLst>
            <pc:docMk/>
            <pc:sldMk cId="1096313236" sldId="267"/>
            <ac:spMk id="9" creationId="{23B304E1-0DB8-472A-85F8-45EF5B825BF1}"/>
          </ac:spMkLst>
        </pc:spChg>
      </pc:sldChg>
      <pc:sldChg chg="modSp modAnim">
        <pc:chgData name="Tomáš Machala" userId="07c92b8ee0aa6a48" providerId="LiveId" clId="{841514A0-43E2-4A6A-BAC3-7CCCBFAF5C3E}" dt="2019-11-06T23:57:56.967" v="3251" actId="108"/>
        <pc:sldMkLst>
          <pc:docMk/>
          <pc:sldMk cId="2901609679" sldId="269"/>
        </pc:sldMkLst>
        <pc:spChg chg="mod">
          <ac:chgData name="Tomáš Machala" userId="07c92b8ee0aa6a48" providerId="LiveId" clId="{841514A0-43E2-4A6A-BAC3-7CCCBFAF5C3E}" dt="2019-11-06T23:16:28.061" v="3070" actId="20577"/>
          <ac:spMkLst>
            <pc:docMk/>
            <pc:sldMk cId="2901609679" sldId="269"/>
            <ac:spMk id="7" creationId="{5551A3CC-FD67-4FF2-9E33-0CDEA4487678}"/>
          </ac:spMkLst>
        </pc:spChg>
        <pc:spChg chg="mod">
          <ac:chgData name="Tomáš Machala" userId="07c92b8ee0aa6a48" providerId="LiveId" clId="{841514A0-43E2-4A6A-BAC3-7CCCBFAF5C3E}" dt="2019-11-06T23:57:56.967" v="3251" actId="108"/>
          <ac:spMkLst>
            <pc:docMk/>
            <pc:sldMk cId="2901609679" sldId="269"/>
            <ac:spMk id="14" creationId="{28646566-947C-4ACD-B732-F9343AF2E99E}"/>
          </ac:spMkLst>
        </pc:spChg>
      </pc:sldChg>
      <pc:sldChg chg="addSp delSp modSp delAnim modAnim">
        <pc:chgData name="Tomáš Machala" userId="07c92b8ee0aa6a48" providerId="LiveId" clId="{841514A0-43E2-4A6A-BAC3-7CCCBFAF5C3E}" dt="2019-11-06T23:27:43.678" v="3093" actId="20577"/>
        <pc:sldMkLst>
          <pc:docMk/>
          <pc:sldMk cId="727201898" sldId="270"/>
        </pc:sldMkLst>
        <pc:spChg chg="mod">
          <ac:chgData name="Tomáš Machala" userId="07c92b8ee0aa6a48" providerId="LiveId" clId="{841514A0-43E2-4A6A-BAC3-7CCCBFAF5C3E}" dt="2019-11-06T23:27:43.678" v="3093" actId="20577"/>
          <ac:spMkLst>
            <pc:docMk/>
            <pc:sldMk cId="727201898" sldId="270"/>
            <ac:spMk id="2" creationId="{697BC8D4-959F-4903-B437-E552192BEFEF}"/>
          </ac:spMkLst>
        </pc:spChg>
        <pc:spChg chg="mod">
          <ac:chgData name="Tomáš Machala" userId="07c92b8ee0aa6a48" providerId="LiveId" clId="{841514A0-43E2-4A6A-BAC3-7CCCBFAF5C3E}" dt="2019-11-06T20:43:57.807" v="1043" actId="20577"/>
          <ac:spMkLst>
            <pc:docMk/>
            <pc:sldMk cId="727201898" sldId="270"/>
            <ac:spMk id="3" creationId="{C48814A3-E385-4F10-B0E6-73FF77592031}"/>
          </ac:spMkLst>
        </pc:spChg>
        <pc:spChg chg="add mod">
          <ac:chgData name="Tomáš Machala" userId="07c92b8ee0aa6a48" providerId="LiveId" clId="{841514A0-43E2-4A6A-BAC3-7CCCBFAF5C3E}" dt="2019-11-06T20:47:24.330" v="1191" actId="1076"/>
          <ac:spMkLst>
            <pc:docMk/>
            <pc:sldMk cId="727201898" sldId="270"/>
            <ac:spMk id="4" creationId="{94504FD1-3D06-414A-86A4-B2AF7C9635DB}"/>
          </ac:spMkLst>
        </pc:spChg>
        <pc:spChg chg="add mod">
          <ac:chgData name="Tomáš Machala" userId="07c92b8ee0aa6a48" providerId="LiveId" clId="{841514A0-43E2-4A6A-BAC3-7CCCBFAF5C3E}" dt="2019-11-06T22:18:32.993" v="2212" actId="790"/>
          <ac:spMkLst>
            <pc:docMk/>
            <pc:sldMk cId="727201898" sldId="270"/>
            <ac:spMk id="5" creationId="{86B5D5DE-FC07-4D5A-8043-8599D5EDEDA9}"/>
          </ac:spMkLst>
        </pc:spChg>
        <pc:spChg chg="add mod">
          <ac:chgData name="Tomáš Machala" userId="07c92b8ee0aa6a48" providerId="LiveId" clId="{841514A0-43E2-4A6A-BAC3-7CCCBFAF5C3E}" dt="2019-11-06T20:54:14.280" v="1259" actId="1076"/>
          <ac:spMkLst>
            <pc:docMk/>
            <pc:sldMk cId="727201898" sldId="270"/>
            <ac:spMk id="6" creationId="{EE2986DE-B495-4B7A-88DA-F0E35A48AE07}"/>
          </ac:spMkLst>
        </pc:spChg>
        <pc:spChg chg="add del mod ord">
          <ac:chgData name="Tomáš Machala" userId="07c92b8ee0aa6a48" providerId="LiveId" clId="{841514A0-43E2-4A6A-BAC3-7CCCBFAF5C3E}" dt="2019-11-06T20:54:03.812" v="1255" actId="478"/>
          <ac:spMkLst>
            <pc:docMk/>
            <pc:sldMk cId="727201898" sldId="270"/>
            <ac:spMk id="17" creationId="{13587956-AC2C-4D7C-83C0-EDEB81B3754E}"/>
          </ac:spMkLst>
        </pc:spChg>
        <pc:inkChg chg="add mod">
          <ac:chgData name="Tomáš Machala" userId="07c92b8ee0aa6a48" providerId="LiveId" clId="{841514A0-43E2-4A6A-BAC3-7CCCBFAF5C3E}" dt="2019-11-06T20:54:21.942" v="1260" actId="1076"/>
          <ac:inkMkLst>
            <pc:docMk/>
            <pc:sldMk cId="727201898" sldId="270"/>
            <ac:inkMk id="9" creationId="{8DEE3670-EDA3-4219-8260-1D9A614F2810}"/>
          </ac:inkMkLst>
        </pc:inkChg>
        <pc:inkChg chg="add del">
          <ac:chgData name="Tomáš Machala" userId="07c92b8ee0aa6a48" providerId="LiveId" clId="{841514A0-43E2-4A6A-BAC3-7CCCBFAF5C3E}" dt="2019-11-06T20:48:57.326" v="1203" actId="9405"/>
          <ac:inkMkLst>
            <pc:docMk/>
            <pc:sldMk cId="727201898" sldId="270"/>
            <ac:inkMk id="10" creationId="{94088068-923A-4299-AF8A-F85766CD553C}"/>
          </ac:inkMkLst>
        </pc:inkChg>
        <pc:inkChg chg="add del">
          <ac:chgData name="Tomáš Machala" userId="07c92b8ee0aa6a48" providerId="LiveId" clId="{841514A0-43E2-4A6A-BAC3-7CCCBFAF5C3E}" dt="2019-11-06T20:48:56.988" v="1202" actId="9405"/>
          <ac:inkMkLst>
            <pc:docMk/>
            <pc:sldMk cId="727201898" sldId="270"/>
            <ac:inkMk id="11" creationId="{37050278-990A-48E9-962D-1479FCA98B20}"/>
          </ac:inkMkLst>
        </pc:inkChg>
        <pc:inkChg chg="add">
          <ac:chgData name="Tomáš Machala" userId="07c92b8ee0aa6a48" providerId="LiveId" clId="{841514A0-43E2-4A6A-BAC3-7CCCBFAF5C3E}" dt="2019-11-06T20:48:58.986" v="1204" actId="9405"/>
          <ac:inkMkLst>
            <pc:docMk/>
            <pc:sldMk cId="727201898" sldId="270"/>
            <ac:inkMk id="12" creationId="{53619F8E-0D60-4072-A4F8-22F3292DF27A}"/>
          </ac:inkMkLst>
        </pc:inkChg>
        <pc:inkChg chg="add mod">
          <ac:chgData name="Tomáš Machala" userId="07c92b8ee0aa6a48" providerId="LiveId" clId="{841514A0-43E2-4A6A-BAC3-7CCCBFAF5C3E}" dt="2019-11-06T20:54:25.411" v="1261" actId="1076"/>
          <ac:inkMkLst>
            <pc:docMk/>
            <pc:sldMk cId="727201898" sldId="270"/>
            <ac:inkMk id="13" creationId="{C2DD54B4-75C5-4E6F-865D-891EF0B49FF7}"/>
          </ac:inkMkLst>
        </pc:inkChg>
        <pc:inkChg chg="add del mod">
          <ac:chgData name="Tomáš Machala" userId="07c92b8ee0aa6a48" providerId="LiveId" clId="{841514A0-43E2-4A6A-BAC3-7CCCBFAF5C3E}" dt="2019-11-06T22:21:19.476" v="2218" actId="478"/>
          <ac:inkMkLst>
            <pc:docMk/>
            <pc:sldMk cId="727201898" sldId="270"/>
            <ac:inkMk id="14" creationId="{80412F93-3930-42EB-9E44-0C933E617FE1}"/>
          </ac:inkMkLst>
        </pc:inkChg>
        <pc:inkChg chg="add del">
          <ac:chgData name="Tomáš Machala" userId="07c92b8ee0aa6a48" providerId="LiveId" clId="{841514A0-43E2-4A6A-BAC3-7CCCBFAF5C3E}" dt="2019-11-06T20:50:05.484" v="1210" actId="9405"/>
          <ac:inkMkLst>
            <pc:docMk/>
            <pc:sldMk cId="727201898" sldId="270"/>
            <ac:inkMk id="15" creationId="{9991B803-65D6-429B-AE1A-9E955FAD822F}"/>
          </ac:inkMkLst>
        </pc:inkChg>
        <pc:inkChg chg="add del">
          <ac:chgData name="Tomáš Machala" userId="07c92b8ee0aa6a48" providerId="LiveId" clId="{841514A0-43E2-4A6A-BAC3-7CCCBFAF5C3E}" dt="2019-11-06T20:50:04.922" v="1209" actId="9405"/>
          <ac:inkMkLst>
            <pc:docMk/>
            <pc:sldMk cId="727201898" sldId="270"/>
            <ac:inkMk id="16" creationId="{71D8A64A-8A74-441D-9DEA-F88F13B7DEFD}"/>
          </ac:inkMkLst>
        </pc:inkChg>
        <pc:cxnChg chg="add mod">
          <ac:chgData name="Tomáš Machala" userId="07c92b8ee0aa6a48" providerId="LiveId" clId="{841514A0-43E2-4A6A-BAC3-7CCCBFAF5C3E}" dt="2019-11-06T20:48:10.215" v="1198" actId="1076"/>
          <ac:cxnSpMkLst>
            <pc:docMk/>
            <pc:sldMk cId="727201898" sldId="270"/>
            <ac:cxnSpMk id="7" creationId="{6A3EA294-1AC4-4A4D-BC6E-B9A3409ACD8A}"/>
          </ac:cxnSpMkLst>
        </pc:cxnChg>
      </pc:sldChg>
      <pc:sldChg chg="addSp delSp modSp modNotesTx">
        <pc:chgData name="Tomáš Machala" userId="07c92b8ee0aa6a48" providerId="LiveId" clId="{841514A0-43E2-4A6A-BAC3-7CCCBFAF5C3E}" dt="2019-11-07T00:10:59.547" v="3354" actId="20577"/>
        <pc:sldMkLst>
          <pc:docMk/>
          <pc:sldMk cId="4273237400" sldId="271"/>
        </pc:sldMkLst>
        <pc:spChg chg="mod">
          <ac:chgData name="Tomáš Machala" userId="07c92b8ee0aa6a48" providerId="LiveId" clId="{841514A0-43E2-4A6A-BAC3-7CCCBFAF5C3E}" dt="2019-11-06T21:07:41.017" v="1492" actId="6549"/>
          <ac:spMkLst>
            <pc:docMk/>
            <pc:sldMk cId="4273237400" sldId="271"/>
            <ac:spMk id="2" creationId="{340B02AE-3591-4E97-9763-9D9056EB685F}"/>
          </ac:spMkLst>
        </pc:spChg>
        <pc:spChg chg="del">
          <ac:chgData name="Tomáš Machala" userId="07c92b8ee0aa6a48" providerId="LiveId" clId="{841514A0-43E2-4A6A-BAC3-7CCCBFAF5C3E}" dt="2019-11-06T21:05:53.797" v="1474" actId="478"/>
          <ac:spMkLst>
            <pc:docMk/>
            <pc:sldMk cId="4273237400" sldId="271"/>
            <ac:spMk id="3" creationId="{7573B986-93F4-4F1B-9834-AC06423EA904}"/>
          </ac:spMkLst>
        </pc:spChg>
        <pc:spChg chg="add mod">
          <ac:chgData name="Tomáš Machala" userId="07c92b8ee0aa6a48" providerId="LiveId" clId="{841514A0-43E2-4A6A-BAC3-7CCCBFAF5C3E}" dt="2019-11-06T22:38:44.879" v="2353" actId="13926"/>
          <ac:spMkLst>
            <pc:docMk/>
            <pc:sldMk cId="4273237400" sldId="271"/>
            <ac:spMk id="4" creationId="{D250D434-8F29-43C2-912A-67151C664B5D}"/>
          </ac:spMkLst>
        </pc:spChg>
        <pc:spChg chg="add mod">
          <ac:chgData name="Tomáš Machala" userId="07c92b8ee0aa6a48" providerId="LiveId" clId="{841514A0-43E2-4A6A-BAC3-7CCCBFAF5C3E}" dt="2019-11-07T00:08:57.461" v="3253" actId="20577"/>
          <ac:spMkLst>
            <pc:docMk/>
            <pc:sldMk cId="4273237400" sldId="271"/>
            <ac:spMk id="26" creationId="{2EBF63AB-2298-4D02-AC8F-A0CFA231E098}"/>
          </ac:spMkLst>
        </pc:spChg>
        <pc:spChg chg="add mod">
          <ac:chgData name="Tomáš Machala" userId="07c92b8ee0aa6a48" providerId="LiveId" clId="{841514A0-43E2-4A6A-BAC3-7CCCBFAF5C3E}" dt="2019-11-06T22:24:25.424" v="2221" actId="14100"/>
          <ac:spMkLst>
            <pc:docMk/>
            <pc:sldMk cId="4273237400" sldId="271"/>
            <ac:spMk id="32" creationId="{C481E1F7-5EB9-4BEC-B9DA-E0C55C601313}"/>
          </ac:spMkLst>
        </pc:spChg>
        <pc:spChg chg="add del mod">
          <ac:chgData name="Tomáš Machala" userId="07c92b8ee0aa6a48" providerId="LiveId" clId="{841514A0-43E2-4A6A-BAC3-7CCCBFAF5C3E}" dt="2019-11-06T22:27:31.649" v="2289" actId="478"/>
          <ac:spMkLst>
            <pc:docMk/>
            <pc:sldMk cId="4273237400" sldId="271"/>
            <ac:spMk id="33" creationId="{CECF1DB0-B9A4-43CD-BB58-8F217837625C}"/>
          </ac:spMkLst>
        </pc:spChg>
        <pc:spChg chg="add mod">
          <ac:chgData name="Tomáš Machala" userId="07c92b8ee0aa6a48" providerId="LiveId" clId="{841514A0-43E2-4A6A-BAC3-7CCCBFAF5C3E}" dt="2019-11-06T21:50:39.161" v="2133" actId="1076"/>
          <ac:spMkLst>
            <pc:docMk/>
            <pc:sldMk cId="4273237400" sldId="271"/>
            <ac:spMk id="34" creationId="{71C8CA06-DC36-4E88-B3A4-519896B2AEB6}"/>
          </ac:spMkLst>
        </pc:spChg>
        <pc:spChg chg="add mod">
          <ac:chgData name="Tomáš Machala" userId="07c92b8ee0aa6a48" providerId="LiveId" clId="{841514A0-43E2-4A6A-BAC3-7CCCBFAF5C3E}" dt="2019-11-06T21:53:31.804" v="2157" actId="20577"/>
          <ac:spMkLst>
            <pc:docMk/>
            <pc:sldMk cId="4273237400" sldId="271"/>
            <ac:spMk id="38" creationId="{21DEBA7F-A8EE-4B3D-AEF3-8A1E97092FA4}"/>
          </ac:spMkLst>
        </pc:spChg>
        <pc:spChg chg="add mod">
          <ac:chgData name="Tomáš Machala" userId="07c92b8ee0aa6a48" providerId="LiveId" clId="{841514A0-43E2-4A6A-BAC3-7CCCBFAF5C3E}" dt="2019-11-07T00:09:17.714" v="3299" actId="14100"/>
          <ac:spMkLst>
            <pc:docMk/>
            <pc:sldMk cId="4273237400" sldId="271"/>
            <ac:spMk id="39" creationId="{015D3F3F-69D1-48DB-883B-4848F7C71A47}"/>
          </ac:spMkLst>
        </pc:spChg>
        <pc:spChg chg="add mod">
          <ac:chgData name="Tomáš Machala" userId="07c92b8ee0aa6a48" providerId="LiveId" clId="{841514A0-43E2-4A6A-BAC3-7CCCBFAF5C3E}" dt="2019-11-07T00:09:10.745" v="3298" actId="1037"/>
          <ac:spMkLst>
            <pc:docMk/>
            <pc:sldMk cId="4273237400" sldId="271"/>
            <ac:spMk id="40" creationId="{CB0BCF4B-A290-400F-992F-2612BDEECC78}"/>
          </ac:spMkLst>
        </pc:spChg>
        <pc:spChg chg="add mod">
          <ac:chgData name="Tomáš Machala" userId="07c92b8ee0aa6a48" providerId="LiveId" clId="{841514A0-43E2-4A6A-BAC3-7CCCBFAF5C3E}" dt="2019-11-07T00:09:20.997" v="3300" actId="1076"/>
          <ac:spMkLst>
            <pc:docMk/>
            <pc:sldMk cId="4273237400" sldId="271"/>
            <ac:spMk id="41" creationId="{40DB477C-81ED-4270-AB52-C28C8F86C923}"/>
          </ac:spMkLst>
        </pc:spChg>
        <pc:spChg chg="add del mod">
          <ac:chgData name="Tomáš Machala" userId="07c92b8ee0aa6a48" providerId="LiveId" clId="{841514A0-43E2-4A6A-BAC3-7CCCBFAF5C3E}" dt="2019-11-06T22:27:27.026" v="2288" actId="478"/>
          <ac:spMkLst>
            <pc:docMk/>
            <pc:sldMk cId="4273237400" sldId="271"/>
            <ac:spMk id="42" creationId="{844A66D8-2090-401A-B295-81213C191C8B}"/>
          </ac:spMkLst>
        </pc:spChg>
        <pc:spChg chg="add mod">
          <ac:chgData name="Tomáš Machala" userId="07c92b8ee0aa6a48" providerId="LiveId" clId="{841514A0-43E2-4A6A-BAC3-7CCCBFAF5C3E}" dt="2019-11-07T00:09:10.745" v="3298" actId="1037"/>
          <ac:spMkLst>
            <pc:docMk/>
            <pc:sldMk cId="4273237400" sldId="271"/>
            <ac:spMk id="43" creationId="{5623D5DA-A197-4506-ADC2-8E16134E82BE}"/>
          </ac:spMkLst>
        </pc:spChg>
        <pc:spChg chg="add mod">
          <ac:chgData name="Tomáš Machala" userId="07c92b8ee0aa6a48" providerId="LiveId" clId="{841514A0-43E2-4A6A-BAC3-7CCCBFAF5C3E}" dt="2019-11-06T22:27:47.720" v="2310" actId="1076"/>
          <ac:spMkLst>
            <pc:docMk/>
            <pc:sldMk cId="4273237400" sldId="271"/>
            <ac:spMk id="44" creationId="{E41B2695-8E7B-49B1-B14F-DF4A469078FD}"/>
          </ac:spMkLst>
        </pc:spChg>
        <pc:spChg chg="add mod">
          <ac:chgData name="Tomáš Machala" userId="07c92b8ee0aa6a48" providerId="LiveId" clId="{841514A0-43E2-4A6A-BAC3-7CCCBFAF5C3E}" dt="2019-11-06T22:28:56.211" v="2315" actId="14100"/>
          <ac:spMkLst>
            <pc:docMk/>
            <pc:sldMk cId="4273237400" sldId="271"/>
            <ac:spMk id="45" creationId="{34A74550-E8EF-482C-8752-0FAB8EA06F9D}"/>
          </ac:spMkLst>
        </pc:spChg>
        <pc:grpChg chg="del mod">
          <ac:chgData name="Tomáš Machala" userId="07c92b8ee0aa6a48" providerId="LiveId" clId="{841514A0-43E2-4A6A-BAC3-7CCCBFAF5C3E}" dt="2019-11-06T21:25:16.394" v="1866"/>
          <ac:grpSpMkLst>
            <pc:docMk/>
            <pc:sldMk cId="4273237400" sldId="271"/>
            <ac:grpSpMk id="21" creationId="{CE6660BA-F6EE-48DF-B4DA-EFD970401BBB}"/>
          </ac:grpSpMkLst>
        </pc:grpChg>
        <pc:grpChg chg="del mod">
          <ac:chgData name="Tomáš Machala" userId="07c92b8ee0aa6a48" providerId="LiveId" clId="{841514A0-43E2-4A6A-BAC3-7CCCBFAF5C3E}" dt="2019-11-06T21:25:18.560" v="1868"/>
          <ac:grpSpMkLst>
            <pc:docMk/>
            <pc:sldMk cId="4273237400" sldId="271"/>
            <ac:grpSpMk id="23" creationId="{23869F32-B308-420F-86EB-DAC77A3AA291}"/>
          </ac:grpSpMkLst>
        </pc:grpChg>
        <pc:grpChg chg="del mod">
          <ac:chgData name="Tomáš Machala" userId="07c92b8ee0aa6a48" providerId="LiveId" clId="{841514A0-43E2-4A6A-BAC3-7CCCBFAF5C3E}" dt="2019-11-06T21:25:48.398" v="1869" actId="27957"/>
          <ac:grpSpMkLst>
            <pc:docMk/>
            <pc:sldMk cId="4273237400" sldId="271"/>
            <ac:grpSpMk id="25" creationId="{49873DBF-A836-4CBF-841B-96B61D96A387}"/>
          </ac:grpSpMkLst>
        </pc:grpChg>
        <pc:graphicFrameChg chg="add del mod modGraphic">
          <ac:chgData name="Tomáš Machala" userId="07c92b8ee0aa6a48" providerId="LiveId" clId="{841514A0-43E2-4A6A-BAC3-7CCCBFAF5C3E}" dt="2019-11-06T21:10:07.433" v="1627" actId="3680"/>
          <ac:graphicFrameMkLst>
            <pc:docMk/>
            <pc:sldMk cId="4273237400" sldId="271"/>
            <ac:graphicFrameMk id="5" creationId="{0C44A4D8-65D6-49F8-931C-681117FBA6C0}"/>
          </ac:graphicFrameMkLst>
        </pc:graphicFrameChg>
        <pc:graphicFrameChg chg="add mod modGraphic">
          <ac:chgData name="Tomáš Machala" userId="07c92b8ee0aa6a48" providerId="LiveId" clId="{841514A0-43E2-4A6A-BAC3-7CCCBFAF5C3E}" dt="2019-11-06T22:31:23.736" v="2326" actId="2084"/>
          <ac:graphicFrameMkLst>
            <pc:docMk/>
            <pc:sldMk cId="4273237400" sldId="271"/>
            <ac:graphicFrameMk id="7" creationId="{3C60CC89-662C-469B-B488-F05154B46835}"/>
          </ac:graphicFrameMkLst>
        </pc:graphicFrameChg>
        <pc:graphicFrameChg chg="add mod modGraphic">
          <ac:chgData name="Tomáš Machala" userId="07c92b8ee0aa6a48" providerId="LiveId" clId="{841514A0-43E2-4A6A-BAC3-7CCCBFAF5C3E}" dt="2019-11-06T21:23:19.993" v="1847" actId="2164"/>
          <ac:graphicFrameMkLst>
            <pc:docMk/>
            <pc:sldMk cId="4273237400" sldId="271"/>
            <ac:graphicFrameMk id="9" creationId="{941361EE-75B3-459E-837F-A055D2605CD8}"/>
          </ac:graphicFrameMkLst>
        </pc:graphicFrameChg>
        <pc:inkChg chg="add del">
          <ac:chgData name="Tomáš Machala" userId="07c92b8ee0aa6a48" providerId="LiveId" clId="{841514A0-43E2-4A6A-BAC3-7CCCBFAF5C3E}" dt="2019-11-06T21:23:44.005" v="1849" actId="9405"/>
          <ac:inkMkLst>
            <pc:docMk/>
            <pc:sldMk cId="4273237400" sldId="271"/>
            <ac:inkMk id="11" creationId="{C27FF890-4848-4EFE-86C1-12F7A4067EBE}"/>
          </ac:inkMkLst>
        </pc:inkChg>
        <pc:inkChg chg="add del">
          <ac:chgData name="Tomáš Machala" userId="07c92b8ee0aa6a48" providerId="LiveId" clId="{841514A0-43E2-4A6A-BAC3-7CCCBFAF5C3E}" dt="2019-11-06T21:24:02.228" v="1851" actId="9405"/>
          <ac:inkMkLst>
            <pc:docMk/>
            <pc:sldMk cId="4273237400" sldId="271"/>
            <ac:inkMk id="12" creationId="{CD39E1AE-23FD-472D-888F-FC8665547D3D}"/>
          </ac:inkMkLst>
        </pc:inkChg>
        <pc:inkChg chg="add del">
          <ac:chgData name="Tomáš Machala" userId="07c92b8ee0aa6a48" providerId="LiveId" clId="{841514A0-43E2-4A6A-BAC3-7CCCBFAF5C3E}" dt="2019-11-06T21:24:25.919" v="1857" actId="9405"/>
          <ac:inkMkLst>
            <pc:docMk/>
            <pc:sldMk cId="4273237400" sldId="271"/>
            <ac:inkMk id="13" creationId="{917A45E7-F51C-4E49-A92B-9BF26B286944}"/>
          </ac:inkMkLst>
        </pc:inkChg>
        <pc:inkChg chg="add del">
          <ac:chgData name="Tomáš Machala" userId="07c92b8ee0aa6a48" providerId="LiveId" clId="{841514A0-43E2-4A6A-BAC3-7CCCBFAF5C3E}" dt="2019-11-06T21:24:14.089" v="1854" actId="9405"/>
          <ac:inkMkLst>
            <pc:docMk/>
            <pc:sldMk cId="4273237400" sldId="271"/>
            <ac:inkMk id="14" creationId="{DFAB2BC3-56D1-4D93-8154-12924AF54DD1}"/>
          </ac:inkMkLst>
        </pc:inkChg>
        <pc:inkChg chg="add del">
          <ac:chgData name="Tomáš Machala" userId="07c92b8ee0aa6a48" providerId="LiveId" clId="{841514A0-43E2-4A6A-BAC3-7CCCBFAF5C3E}" dt="2019-11-06T21:24:20.498" v="1856" actId="9405"/>
          <ac:inkMkLst>
            <pc:docMk/>
            <pc:sldMk cId="4273237400" sldId="271"/>
            <ac:inkMk id="15" creationId="{39F23A11-23B4-45F1-B3FA-956BB1FBC07B}"/>
          </ac:inkMkLst>
        </pc:inkChg>
        <pc:inkChg chg="add">
          <ac:chgData name="Tomáš Machala" userId="07c92b8ee0aa6a48" providerId="LiveId" clId="{841514A0-43E2-4A6A-BAC3-7CCCBFAF5C3E}" dt="2019-11-06T21:24:32.562" v="1858" actId="9405"/>
          <ac:inkMkLst>
            <pc:docMk/>
            <pc:sldMk cId="4273237400" sldId="271"/>
            <ac:inkMk id="16" creationId="{8542AABA-7A5A-4F8E-86C3-AEAA79674835}"/>
          </ac:inkMkLst>
        </pc:inkChg>
        <pc:inkChg chg="add del">
          <ac:chgData name="Tomáš Machala" userId="07c92b8ee0aa6a48" providerId="LiveId" clId="{841514A0-43E2-4A6A-BAC3-7CCCBFAF5C3E}" dt="2019-11-06T21:24:41.249" v="1860" actId="9405"/>
          <ac:inkMkLst>
            <pc:docMk/>
            <pc:sldMk cId="4273237400" sldId="271"/>
            <ac:inkMk id="17" creationId="{34270166-6A12-4C6D-A31E-E4ED10A2E216}"/>
          </ac:inkMkLst>
        </pc:inkChg>
        <pc:inkChg chg="add del mod">
          <ac:chgData name="Tomáš Machala" userId="07c92b8ee0aa6a48" providerId="LiveId" clId="{841514A0-43E2-4A6A-BAC3-7CCCBFAF5C3E}" dt="2019-11-06T21:51:41.108" v="2142" actId="478"/>
          <ac:inkMkLst>
            <pc:docMk/>
            <pc:sldMk cId="4273237400" sldId="271"/>
            <ac:inkMk id="18" creationId="{2F282E3F-8CCC-49F3-832C-DB77EF5035F7}"/>
          </ac:inkMkLst>
        </pc:inkChg>
        <pc:inkChg chg="add del mod topLvl">
          <ac:chgData name="Tomáš Machala" userId="07c92b8ee0aa6a48" providerId="LiveId" clId="{841514A0-43E2-4A6A-BAC3-7CCCBFAF5C3E}" dt="2019-11-06T21:25:48.398" v="1869" actId="27957"/>
          <ac:inkMkLst>
            <pc:docMk/>
            <pc:sldMk cId="4273237400" sldId="271"/>
            <ac:inkMk id="19" creationId="{E9FD3846-4E7A-4357-9B71-CA3FD8B7B0FE}"/>
          </ac:inkMkLst>
        </pc:inkChg>
        <pc:inkChg chg="add del mod topLvl">
          <ac:chgData name="Tomáš Machala" userId="07c92b8ee0aa6a48" providerId="LiveId" clId="{841514A0-43E2-4A6A-BAC3-7CCCBFAF5C3E}" dt="2019-11-06T21:25:48.398" v="1869" actId="27957"/>
          <ac:inkMkLst>
            <pc:docMk/>
            <pc:sldMk cId="4273237400" sldId="271"/>
            <ac:inkMk id="20" creationId="{641EB50B-A463-494D-A67B-5D5EFC1A2519}"/>
          </ac:inkMkLst>
        </pc:inkChg>
        <pc:inkChg chg="add del mod">
          <ac:chgData name="Tomáš Machala" userId="07c92b8ee0aa6a48" providerId="LiveId" clId="{841514A0-43E2-4A6A-BAC3-7CCCBFAF5C3E}" dt="2019-11-06T21:25:48.398" v="1869" actId="27957"/>
          <ac:inkMkLst>
            <pc:docMk/>
            <pc:sldMk cId="4273237400" sldId="271"/>
            <ac:inkMk id="22" creationId="{C8BB7C17-7366-4049-9CAD-32EB4EC3F3A2}"/>
          </ac:inkMkLst>
        </pc:inkChg>
        <pc:inkChg chg="add del mod">
          <ac:chgData name="Tomáš Machala" userId="07c92b8ee0aa6a48" providerId="LiveId" clId="{841514A0-43E2-4A6A-BAC3-7CCCBFAF5C3E}" dt="2019-11-06T21:25:48.398" v="1869" actId="27957"/>
          <ac:inkMkLst>
            <pc:docMk/>
            <pc:sldMk cId="4273237400" sldId="271"/>
            <ac:inkMk id="24" creationId="{B0F76963-CD1D-491A-8BC2-D61D0D1ED2DE}"/>
          </ac:inkMkLst>
        </pc:inkChg>
        <pc:inkChg chg="add del">
          <ac:chgData name="Tomáš Machala" userId="07c92b8ee0aa6a48" providerId="LiveId" clId="{841514A0-43E2-4A6A-BAC3-7CCCBFAF5C3E}" dt="2019-11-06T22:28:37.021" v="2311" actId="478"/>
          <ac:inkMkLst>
            <pc:docMk/>
            <pc:sldMk cId="4273237400" sldId="271"/>
            <ac:inkMk id="27" creationId="{16287763-C9EC-4DA1-98DF-FD3D9C20CF8D}"/>
          </ac:inkMkLst>
        </pc:inkChg>
        <pc:inkChg chg="add del">
          <ac:chgData name="Tomáš Machala" userId="07c92b8ee0aa6a48" providerId="LiveId" clId="{841514A0-43E2-4A6A-BAC3-7CCCBFAF5C3E}" dt="2019-11-06T22:28:38.020" v="2312" actId="478"/>
          <ac:inkMkLst>
            <pc:docMk/>
            <pc:sldMk cId="4273237400" sldId="271"/>
            <ac:inkMk id="28" creationId="{5E0F4396-70C7-405A-9419-AD8A006EC589}"/>
          </ac:inkMkLst>
        </pc:inkChg>
        <pc:inkChg chg="add del">
          <ac:chgData name="Tomáš Machala" userId="07c92b8ee0aa6a48" providerId="LiveId" clId="{841514A0-43E2-4A6A-BAC3-7CCCBFAF5C3E}" dt="2019-11-06T21:41:21.338" v="1987" actId="478"/>
          <ac:inkMkLst>
            <pc:docMk/>
            <pc:sldMk cId="4273237400" sldId="271"/>
            <ac:inkMk id="29" creationId="{317F39DF-D9CD-4A8B-BD63-A5F4E66F94C1}"/>
          </ac:inkMkLst>
        </pc:inkChg>
        <pc:inkChg chg="add del">
          <ac:chgData name="Tomáš Machala" userId="07c92b8ee0aa6a48" providerId="LiveId" clId="{841514A0-43E2-4A6A-BAC3-7CCCBFAF5C3E}" dt="2019-11-06T21:41:22.968" v="1988" actId="478"/>
          <ac:inkMkLst>
            <pc:docMk/>
            <pc:sldMk cId="4273237400" sldId="271"/>
            <ac:inkMk id="30" creationId="{AD93F305-B972-4EBD-BBF1-125318A6B329}"/>
          </ac:inkMkLst>
        </pc:inkChg>
        <pc:inkChg chg="add del">
          <ac:chgData name="Tomáš Machala" userId="07c92b8ee0aa6a48" providerId="LiveId" clId="{841514A0-43E2-4A6A-BAC3-7CCCBFAF5C3E}" dt="2019-11-06T21:31:36.238" v="1942" actId="9405"/>
          <ac:inkMkLst>
            <pc:docMk/>
            <pc:sldMk cId="4273237400" sldId="271"/>
            <ac:inkMk id="31" creationId="{B9BAE489-D333-45D1-AD67-1DADF52427E5}"/>
          </ac:inkMkLst>
        </pc:inkChg>
        <pc:inkChg chg="add">
          <ac:chgData name="Tomáš Machala" userId="07c92b8ee0aa6a48" providerId="LiveId" clId="{841514A0-43E2-4A6A-BAC3-7CCCBFAF5C3E}" dt="2019-11-06T21:51:50.401" v="2143" actId="9405"/>
          <ac:inkMkLst>
            <pc:docMk/>
            <pc:sldMk cId="4273237400" sldId="271"/>
            <ac:inkMk id="35" creationId="{D294987F-D5D8-4E8E-A4C0-776FF4E3CE0B}"/>
          </ac:inkMkLst>
        </pc:inkChg>
        <pc:inkChg chg="add del">
          <ac:chgData name="Tomáš Machala" userId="07c92b8ee0aa6a48" providerId="LiveId" clId="{841514A0-43E2-4A6A-BAC3-7CCCBFAF5C3E}" dt="2019-11-06T21:53:24.710" v="2145" actId="9405"/>
          <ac:inkMkLst>
            <pc:docMk/>
            <pc:sldMk cId="4273237400" sldId="271"/>
            <ac:inkMk id="36" creationId="{7D082710-8CA4-4D2A-AE7E-CF341FE4981C}"/>
          </ac:inkMkLst>
        </pc:inkChg>
        <pc:inkChg chg="add del">
          <ac:chgData name="Tomáš Machala" userId="07c92b8ee0aa6a48" providerId="LiveId" clId="{841514A0-43E2-4A6A-BAC3-7CCCBFAF5C3E}" dt="2019-11-06T22:38:09.514" v="2350" actId="9405"/>
          <ac:inkMkLst>
            <pc:docMk/>
            <pc:sldMk cId="4273237400" sldId="271"/>
            <ac:inkMk id="48" creationId="{77E1665B-CCCE-4648-B666-B77CDB949861}"/>
          </ac:inkMkLst>
        </pc:inkChg>
        <pc:inkChg chg="add del">
          <ac:chgData name="Tomáš Machala" userId="07c92b8ee0aa6a48" providerId="LiveId" clId="{841514A0-43E2-4A6A-BAC3-7CCCBFAF5C3E}" dt="2019-11-06T22:38:09.351" v="2349" actId="9405"/>
          <ac:inkMkLst>
            <pc:docMk/>
            <pc:sldMk cId="4273237400" sldId="271"/>
            <ac:inkMk id="49" creationId="{EF2D3E88-3E88-4FE7-889B-154D7A882D97}"/>
          </ac:inkMkLst>
        </pc:inkChg>
        <pc:inkChg chg="add">
          <ac:chgData name="Tomáš Machala" userId="07c92b8ee0aa6a48" providerId="LiveId" clId="{841514A0-43E2-4A6A-BAC3-7CCCBFAF5C3E}" dt="2019-11-06T22:38:56.703" v="2354" actId="9405"/>
          <ac:inkMkLst>
            <pc:docMk/>
            <pc:sldMk cId="4273237400" sldId="271"/>
            <ac:inkMk id="50" creationId="{31E6764D-7A26-42B6-B55A-F20010CBDBCA}"/>
          </ac:inkMkLst>
        </pc:inkChg>
        <pc:inkChg chg="add">
          <ac:chgData name="Tomáš Machala" userId="07c92b8ee0aa6a48" providerId="LiveId" clId="{841514A0-43E2-4A6A-BAC3-7CCCBFAF5C3E}" dt="2019-11-06T22:39:02.097" v="2355" actId="9405"/>
          <ac:inkMkLst>
            <pc:docMk/>
            <pc:sldMk cId="4273237400" sldId="271"/>
            <ac:inkMk id="51" creationId="{5BF326C6-FE12-4FF3-885B-F28746475435}"/>
          </ac:inkMkLst>
        </pc:inkChg>
        <pc:cxnChg chg="add mod">
          <ac:chgData name="Tomáš Machala" userId="07c92b8ee0aa6a48" providerId="LiveId" clId="{841514A0-43E2-4A6A-BAC3-7CCCBFAF5C3E}" dt="2019-11-06T22:29:24.414" v="2321" actId="14100"/>
          <ac:cxnSpMkLst>
            <pc:docMk/>
            <pc:sldMk cId="4273237400" sldId="271"/>
            <ac:cxnSpMk id="46" creationId="{03CE1B6A-CC3A-46B7-901E-DB3394449887}"/>
          </ac:cxnSpMkLst>
        </pc:cxnChg>
      </pc:sldChg>
      <pc:sldChg chg="addSp modSp add">
        <pc:chgData name="Tomáš Machala" userId="07c92b8ee0aa6a48" providerId="LiveId" clId="{841514A0-43E2-4A6A-BAC3-7CCCBFAF5C3E}" dt="2019-11-06T23:40:04.882" v="3098" actId="20577"/>
        <pc:sldMkLst>
          <pc:docMk/>
          <pc:sldMk cId="2817312997" sldId="272"/>
        </pc:sldMkLst>
        <pc:spChg chg="mod">
          <ac:chgData name="Tomáš Machala" userId="07c92b8ee0aa6a48" providerId="LiveId" clId="{841514A0-43E2-4A6A-BAC3-7CCCBFAF5C3E}" dt="2019-11-06T19:34:37.584" v="709" actId="20577"/>
          <ac:spMkLst>
            <pc:docMk/>
            <pc:sldMk cId="2817312997" sldId="272"/>
            <ac:spMk id="2" creationId="{816E15C1-8FEA-4F9D-9CEA-38668157928B}"/>
          </ac:spMkLst>
        </pc:spChg>
        <pc:spChg chg="mod">
          <ac:chgData name="Tomáš Machala" userId="07c92b8ee0aa6a48" providerId="LiveId" clId="{841514A0-43E2-4A6A-BAC3-7CCCBFAF5C3E}" dt="2019-11-06T23:40:04.882" v="3098" actId="20577"/>
          <ac:spMkLst>
            <pc:docMk/>
            <pc:sldMk cId="2817312997" sldId="272"/>
            <ac:spMk id="3" creationId="{C27A67BB-2A09-4510-874D-D1D10C8316B1}"/>
          </ac:spMkLst>
        </pc:spChg>
        <pc:spChg chg="add mod">
          <ac:chgData name="Tomáš Machala" userId="07c92b8ee0aa6a48" providerId="LiveId" clId="{841514A0-43E2-4A6A-BAC3-7CCCBFAF5C3E}" dt="2019-11-06T19:47:25.262" v="953" actId="15"/>
          <ac:spMkLst>
            <pc:docMk/>
            <pc:sldMk cId="2817312997" sldId="272"/>
            <ac:spMk id="4" creationId="{87B2A8B4-D593-422C-A17C-F0623CDDE1DB}"/>
          </ac:spMkLst>
        </pc:spChg>
      </pc:sldChg>
      <pc:sldChg chg="addSp delSp modSp add">
        <pc:chgData name="Tomáš Machala" userId="07c92b8ee0aa6a48" providerId="LiveId" clId="{841514A0-43E2-4A6A-BAC3-7CCCBFAF5C3E}" dt="2019-11-06T23:28:19.669" v="3094" actId="1076"/>
        <pc:sldMkLst>
          <pc:docMk/>
          <pc:sldMk cId="3143153272" sldId="273"/>
        </pc:sldMkLst>
        <pc:spChg chg="mod">
          <ac:chgData name="Tomáš Machala" userId="07c92b8ee0aa6a48" providerId="LiveId" clId="{841514A0-43E2-4A6A-BAC3-7CCCBFAF5C3E}" dt="2019-11-06T20:59:44.707" v="1369" actId="20577"/>
          <ac:spMkLst>
            <pc:docMk/>
            <pc:sldMk cId="3143153272" sldId="273"/>
            <ac:spMk id="2" creationId="{D5033FA1-A204-4643-905E-0C1D2C23D4B9}"/>
          </ac:spMkLst>
        </pc:spChg>
        <pc:spChg chg="del">
          <ac:chgData name="Tomáš Machala" userId="07c92b8ee0aa6a48" providerId="LiveId" clId="{841514A0-43E2-4A6A-BAC3-7CCCBFAF5C3E}" dt="2019-11-06T20:58:55.317" v="1299"/>
          <ac:spMkLst>
            <pc:docMk/>
            <pc:sldMk cId="3143153272" sldId="273"/>
            <ac:spMk id="3" creationId="{C1E005DC-11FC-473A-8BF8-5DEF0E659375}"/>
          </ac:spMkLst>
        </pc:spChg>
        <pc:spChg chg="add mod">
          <ac:chgData name="Tomáš Machala" userId="07c92b8ee0aa6a48" providerId="LiveId" clId="{841514A0-43E2-4A6A-BAC3-7CCCBFAF5C3E}" dt="2019-11-06T22:47:29.109" v="2368" actId="113"/>
          <ac:spMkLst>
            <pc:docMk/>
            <pc:sldMk cId="3143153272" sldId="273"/>
            <ac:spMk id="4" creationId="{A200593B-5C33-4EBC-B588-CF4890A37BF3}"/>
          </ac:spMkLst>
        </pc:spChg>
        <pc:spChg chg="add del mod">
          <ac:chgData name="Tomáš Machala" userId="07c92b8ee0aa6a48" providerId="LiveId" clId="{841514A0-43E2-4A6A-BAC3-7CCCBFAF5C3E}" dt="2019-11-06T21:00:07.776" v="1376" actId="478"/>
          <ac:spMkLst>
            <pc:docMk/>
            <pc:sldMk cId="3143153272" sldId="273"/>
            <ac:spMk id="5" creationId="{D009F65A-32DB-4C67-A4F0-328614B46509}"/>
          </ac:spMkLst>
        </pc:spChg>
        <pc:spChg chg="add mod">
          <ac:chgData name="Tomáš Machala" userId="07c92b8ee0aa6a48" providerId="LiveId" clId="{841514A0-43E2-4A6A-BAC3-7CCCBFAF5C3E}" dt="2019-11-06T22:47:32.412" v="2369" actId="113"/>
          <ac:spMkLst>
            <pc:docMk/>
            <pc:sldMk cId="3143153272" sldId="273"/>
            <ac:spMk id="6" creationId="{C1D6698B-92D9-4899-9DFE-324CD8B62E9E}"/>
          </ac:spMkLst>
        </pc:spChg>
        <pc:spChg chg="add del mod">
          <ac:chgData name="Tomáš Machala" userId="07c92b8ee0aa6a48" providerId="LiveId" clId="{841514A0-43E2-4A6A-BAC3-7CCCBFAF5C3E}" dt="2019-11-06T21:01:09.527" v="1397" actId="478"/>
          <ac:spMkLst>
            <pc:docMk/>
            <pc:sldMk cId="3143153272" sldId="273"/>
            <ac:spMk id="7" creationId="{8041A3DE-EF85-4488-A308-A8FABC85CE9A}"/>
          </ac:spMkLst>
        </pc:spChg>
        <pc:spChg chg="add del mod">
          <ac:chgData name="Tomáš Machala" userId="07c92b8ee0aa6a48" providerId="LiveId" clId="{841514A0-43E2-4A6A-BAC3-7CCCBFAF5C3E}" dt="2019-11-06T20:59:57.996" v="1371"/>
          <ac:spMkLst>
            <pc:docMk/>
            <pc:sldMk cId="3143153272" sldId="273"/>
            <ac:spMk id="8" creationId="{58AEDECC-A110-4564-9019-4760746060E1}"/>
          </ac:spMkLst>
        </pc:spChg>
        <pc:spChg chg="add mod">
          <ac:chgData name="Tomáš Machala" userId="07c92b8ee0aa6a48" providerId="LiveId" clId="{841514A0-43E2-4A6A-BAC3-7CCCBFAF5C3E}" dt="2019-11-06T21:13:09.290" v="1747" actId="20577"/>
          <ac:spMkLst>
            <pc:docMk/>
            <pc:sldMk cId="3143153272" sldId="273"/>
            <ac:spMk id="9" creationId="{9A98E5E0-5234-4CBA-9BEF-B213534D5170}"/>
          </ac:spMkLst>
        </pc:spChg>
        <pc:spChg chg="add del mod">
          <ac:chgData name="Tomáš Machala" userId="07c92b8ee0aa6a48" providerId="LiveId" clId="{841514A0-43E2-4A6A-BAC3-7CCCBFAF5C3E}" dt="2019-11-06T21:00:10.908" v="1377" actId="478"/>
          <ac:spMkLst>
            <pc:docMk/>
            <pc:sldMk cId="3143153272" sldId="273"/>
            <ac:spMk id="11" creationId="{8817830C-13D5-4B02-A9DB-1C9113B75661}"/>
          </ac:spMkLst>
        </pc:spChg>
        <pc:spChg chg="add mod">
          <ac:chgData name="Tomáš Machala" userId="07c92b8ee0aa6a48" providerId="LiveId" clId="{841514A0-43E2-4A6A-BAC3-7CCCBFAF5C3E}" dt="2019-11-06T22:34:03.602" v="2328" actId="13926"/>
          <ac:spMkLst>
            <pc:docMk/>
            <pc:sldMk cId="3143153272" sldId="273"/>
            <ac:spMk id="12" creationId="{775F8C33-0F01-49B9-8040-D1D2A749186E}"/>
          </ac:spMkLst>
        </pc:spChg>
        <pc:spChg chg="add del mod">
          <ac:chgData name="Tomáš Machala" userId="07c92b8ee0aa6a48" providerId="LiveId" clId="{841514A0-43E2-4A6A-BAC3-7CCCBFAF5C3E}" dt="2019-11-06T21:01:11.332" v="1398" actId="478"/>
          <ac:spMkLst>
            <pc:docMk/>
            <pc:sldMk cId="3143153272" sldId="273"/>
            <ac:spMk id="14" creationId="{9B87944D-8A07-40C9-8CA3-3731BD9D4122}"/>
          </ac:spMkLst>
        </pc:spChg>
        <pc:spChg chg="add mod">
          <ac:chgData name="Tomáš Machala" userId="07c92b8ee0aa6a48" providerId="LiveId" clId="{841514A0-43E2-4A6A-BAC3-7CCCBFAF5C3E}" dt="2019-11-06T23:28:19.669" v="3094" actId="1076"/>
          <ac:spMkLst>
            <pc:docMk/>
            <pc:sldMk cId="3143153272" sldId="273"/>
            <ac:spMk id="15" creationId="{2E29B244-53A7-4222-AB55-ABDA4870E8C1}"/>
          </ac:spMkLst>
        </pc:spChg>
        <pc:inkChg chg="add del">
          <ac:chgData name="Tomáš Machala" userId="07c92b8ee0aa6a48" providerId="LiveId" clId="{841514A0-43E2-4A6A-BAC3-7CCCBFAF5C3E}" dt="2019-11-06T22:36:00.476" v="2336" actId="478"/>
          <ac:inkMkLst>
            <pc:docMk/>
            <pc:sldMk cId="3143153272" sldId="273"/>
            <ac:inkMk id="16" creationId="{1620640D-7CE6-4687-BBA9-61DBA39D64B1}"/>
          </ac:inkMkLst>
        </pc:inkChg>
        <pc:inkChg chg="add del">
          <ac:chgData name="Tomáš Machala" userId="07c92b8ee0aa6a48" providerId="LiveId" clId="{841514A0-43E2-4A6A-BAC3-7CCCBFAF5C3E}" dt="2019-11-06T22:35:58.624" v="2335" actId="478"/>
          <ac:inkMkLst>
            <pc:docMk/>
            <pc:sldMk cId="3143153272" sldId="273"/>
            <ac:inkMk id="17" creationId="{E9629142-762C-49B3-A948-A7BAF53541CC}"/>
          </ac:inkMkLst>
        </pc:inkChg>
        <pc:inkChg chg="add del mod">
          <ac:chgData name="Tomáš Machala" userId="07c92b8ee0aa6a48" providerId="LiveId" clId="{841514A0-43E2-4A6A-BAC3-7CCCBFAF5C3E}" dt="2019-11-06T22:36:02.220" v="2337" actId="478"/>
          <ac:inkMkLst>
            <pc:docMk/>
            <pc:sldMk cId="3143153272" sldId="273"/>
            <ac:inkMk id="18" creationId="{68FE316D-D4F3-4AE8-A6E5-5EBE89A2C375}"/>
          </ac:inkMkLst>
        </pc:inkChg>
        <pc:inkChg chg="add del">
          <ac:chgData name="Tomáš Machala" userId="07c92b8ee0aa6a48" providerId="LiveId" clId="{841514A0-43E2-4A6A-BAC3-7CCCBFAF5C3E}" dt="2019-11-06T22:35:07.990" v="2333" actId="9405"/>
          <ac:inkMkLst>
            <pc:docMk/>
            <pc:sldMk cId="3143153272" sldId="273"/>
            <ac:inkMk id="19" creationId="{70868251-712D-4663-9925-CBD163118223}"/>
          </ac:inkMkLst>
        </pc:inkChg>
        <pc:inkChg chg="add">
          <ac:chgData name="Tomáš Machala" userId="07c92b8ee0aa6a48" providerId="LiveId" clId="{841514A0-43E2-4A6A-BAC3-7CCCBFAF5C3E}" dt="2019-11-06T22:36:39.425" v="2339" actId="9405"/>
          <ac:inkMkLst>
            <pc:docMk/>
            <pc:sldMk cId="3143153272" sldId="273"/>
            <ac:inkMk id="20" creationId="{2E601E38-6736-40C4-8CE5-3D4369742DD8}"/>
          </ac:inkMkLst>
        </pc:inkChg>
        <pc:inkChg chg="add">
          <ac:chgData name="Tomáš Machala" userId="07c92b8ee0aa6a48" providerId="LiveId" clId="{841514A0-43E2-4A6A-BAC3-7CCCBFAF5C3E}" dt="2019-11-06T22:36:46.351" v="2340" actId="9405"/>
          <ac:inkMkLst>
            <pc:docMk/>
            <pc:sldMk cId="3143153272" sldId="273"/>
            <ac:inkMk id="21" creationId="{A42AE202-1722-4BF6-A044-A22D9FDFBD06}"/>
          </ac:inkMkLst>
        </pc:inkChg>
        <pc:inkChg chg="add">
          <ac:chgData name="Tomáš Machala" userId="07c92b8ee0aa6a48" providerId="LiveId" clId="{841514A0-43E2-4A6A-BAC3-7CCCBFAF5C3E}" dt="2019-11-06T22:36:46.685" v="2341" actId="9405"/>
          <ac:inkMkLst>
            <pc:docMk/>
            <pc:sldMk cId="3143153272" sldId="273"/>
            <ac:inkMk id="22" creationId="{C29E88D5-C25E-4866-8E1F-400978AE005B}"/>
          </ac:inkMkLst>
        </pc:inkChg>
      </pc:sldChg>
      <pc:sldChg chg="addSp delSp modSp add ord modNotesTx">
        <pc:chgData name="Tomáš Machala" userId="07c92b8ee0aa6a48" providerId="LiveId" clId="{841514A0-43E2-4A6A-BAC3-7CCCBFAF5C3E}" dt="2019-11-06T22:54:13.985" v="2452" actId="20577"/>
        <pc:sldMkLst>
          <pc:docMk/>
          <pc:sldMk cId="1558480574" sldId="274"/>
        </pc:sldMkLst>
        <pc:spChg chg="mod">
          <ac:chgData name="Tomáš Machala" userId="07c92b8ee0aa6a48" providerId="LiveId" clId="{841514A0-43E2-4A6A-BAC3-7CCCBFAF5C3E}" dt="2019-11-06T21:47:06.299" v="2097" actId="20577"/>
          <ac:spMkLst>
            <pc:docMk/>
            <pc:sldMk cId="1558480574" sldId="274"/>
            <ac:spMk id="2" creationId="{D5033FA1-A204-4643-905E-0C1D2C23D4B9}"/>
          </ac:spMkLst>
        </pc:spChg>
        <pc:spChg chg="mod">
          <ac:chgData name="Tomáš Machala" userId="07c92b8ee0aa6a48" providerId="LiveId" clId="{841514A0-43E2-4A6A-BAC3-7CCCBFAF5C3E}" dt="2019-11-06T22:47:36.555" v="2370" actId="113"/>
          <ac:spMkLst>
            <pc:docMk/>
            <pc:sldMk cId="1558480574" sldId="274"/>
            <ac:spMk id="4" creationId="{A200593B-5C33-4EBC-B588-CF4890A37BF3}"/>
          </ac:spMkLst>
        </pc:spChg>
        <pc:spChg chg="mod">
          <ac:chgData name="Tomáš Machala" userId="07c92b8ee0aa6a48" providerId="LiveId" clId="{841514A0-43E2-4A6A-BAC3-7CCCBFAF5C3E}" dt="2019-11-06T22:47:40.177" v="2371" actId="113"/>
          <ac:spMkLst>
            <pc:docMk/>
            <pc:sldMk cId="1558480574" sldId="274"/>
            <ac:spMk id="6" creationId="{C1D6698B-92D9-4899-9DFE-324CD8B62E9E}"/>
          </ac:spMkLst>
        </pc:spChg>
        <pc:spChg chg="mod">
          <ac:chgData name="Tomáš Machala" userId="07c92b8ee0aa6a48" providerId="LiveId" clId="{841514A0-43E2-4A6A-BAC3-7CCCBFAF5C3E}" dt="2019-11-06T21:47:20.286" v="2099" actId="1076"/>
          <ac:spMkLst>
            <pc:docMk/>
            <pc:sldMk cId="1558480574" sldId="274"/>
            <ac:spMk id="9" creationId="{9A98E5E0-5234-4CBA-9BEF-B213534D5170}"/>
          </ac:spMkLst>
        </pc:spChg>
        <pc:spChg chg="mod">
          <ac:chgData name="Tomáš Machala" userId="07c92b8ee0aa6a48" providerId="LiveId" clId="{841514A0-43E2-4A6A-BAC3-7CCCBFAF5C3E}" dt="2019-11-06T22:36:23.190" v="2338" actId="13926"/>
          <ac:spMkLst>
            <pc:docMk/>
            <pc:sldMk cId="1558480574" sldId="274"/>
            <ac:spMk id="12" creationId="{775F8C33-0F01-49B9-8040-D1D2A749186E}"/>
          </ac:spMkLst>
        </pc:spChg>
        <pc:spChg chg="del">
          <ac:chgData name="Tomáš Machala" userId="07c92b8ee0aa6a48" providerId="LiveId" clId="{841514A0-43E2-4A6A-BAC3-7CCCBFAF5C3E}" dt="2019-11-06T21:47:04.225" v="2093" actId="478"/>
          <ac:spMkLst>
            <pc:docMk/>
            <pc:sldMk cId="1558480574" sldId="274"/>
            <ac:spMk id="15" creationId="{2E29B244-53A7-4222-AB55-ABDA4870E8C1}"/>
          </ac:spMkLst>
        </pc:spChg>
        <pc:inkChg chg="add">
          <ac:chgData name="Tomáš Machala" userId="07c92b8ee0aa6a48" providerId="LiveId" clId="{841514A0-43E2-4A6A-BAC3-7CCCBFAF5C3E}" dt="2019-11-06T22:37:02.301" v="2342" actId="9405"/>
          <ac:inkMkLst>
            <pc:docMk/>
            <pc:sldMk cId="1558480574" sldId="274"/>
            <ac:inkMk id="3" creationId="{896AFE43-5C98-4ABB-A643-0E499C137AC3}"/>
          </ac:inkMkLst>
        </pc:inkChg>
        <pc:inkChg chg="add">
          <ac:chgData name="Tomáš Machala" userId="07c92b8ee0aa6a48" providerId="LiveId" clId="{841514A0-43E2-4A6A-BAC3-7CCCBFAF5C3E}" dt="2019-11-06T22:37:06.558" v="2343" actId="9405"/>
          <ac:inkMkLst>
            <pc:docMk/>
            <pc:sldMk cId="1558480574" sldId="274"/>
            <ac:inkMk id="5" creationId="{235258B3-7891-44BB-80C4-4CD863D44712}"/>
          </ac:inkMkLst>
        </pc:inkChg>
        <pc:inkChg chg="add">
          <ac:chgData name="Tomáš Machala" userId="07c92b8ee0aa6a48" providerId="LiveId" clId="{841514A0-43E2-4A6A-BAC3-7CCCBFAF5C3E}" dt="2019-11-06T22:37:08.192" v="2344" actId="9405"/>
          <ac:inkMkLst>
            <pc:docMk/>
            <pc:sldMk cId="1558480574" sldId="274"/>
            <ac:inkMk id="7" creationId="{DE1F471C-9212-4FB5-AB38-7EDF54B0A0F2}"/>
          </ac:inkMkLst>
        </pc:inkChg>
        <pc:inkChg chg="add">
          <ac:chgData name="Tomáš Machala" userId="07c92b8ee0aa6a48" providerId="LiveId" clId="{841514A0-43E2-4A6A-BAC3-7CCCBFAF5C3E}" dt="2019-11-06T22:37:11.594" v="2345" actId="9405"/>
          <ac:inkMkLst>
            <pc:docMk/>
            <pc:sldMk cId="1558480574" sldId="274"/>
            <ac:inkMk id="8" creationId="{53A6019E-1600-417F-BC35-3578A78C01F0}"/>
          </ac:inkMkLst>
        </pc:inkChg>
        <pc:inkChg chg="add">
          <ac:chgData name="Tomáš Machala" userId="07c92b8ee0aa6a48" providerId="LiveId" clId="{841514A0-43E2-4A6A-BAC3-7CCCBFAF5C3E}" dt="2019-11-06T22:37:30.431" v="2346" actId="9405"/>
          <ac:inkMkLst>
            <pc:docMk/>
            <pc:sldMk cId="1558480574" sldId="274"/>
            <ac:inkMk id="10" creationId="{1B8D7B5E-F808-4D26-8A29-F7341CF5D8CE}"/>
          </ac:inkMkLst>
        </pc:inkChg>
      </pc:sldChg>
      <pc:sldChg chg="addSp delSp modSp add mod setBg setClrOvrMap">
        <pc:chgData name="Tomáš Machala" userId="07c92b8ee0aa6a48" providerId="LiveId" clId="{841514A0-43E2-4A6A-BAC3-7CCCBFAF5C3E}" dt="2019-11-06T23:24:00.685" v="3076" actId="20577"/>
        <pc:sldMkLst>
          <pc:docMk/>
          <pc:sldMk cId="1748079518" sldId="275"/>
        </pc:sldMkLst>
        <pc:spChg chg="add mod">
          <ac:chgData name="Tomáš Machala" userId="07c92b8ee0aa6a48" providerId="LiveId" clId="{841514A0-43E2-4A6A-BAC3-7CCCBFAF5C3E}" dt="2019-11-06T23:24:00.685" v="3076" actId="20577"/>
          <ac:spMkLst>
            <pc:docMk/>
            <pc:sldMk cId="1748079518" sldId="275"/>
            <ac:spMk id="2" creationId="{296D1AB2-4DB3-4F2E-BDEC-F1A0D21096A2}"/>
          </ac:spMkLst>
        </pc:spChg>
        <pc:spChg chg="add del mod">
          <ac:chgData name="Tomáš Machala" userId="07c92b8ee0aa6a48" providerId="LiveId" clId="{841514A0-43E2-4A6A-BAC3-7CCCBFAF5C3E}" dt="2019-11-06T22:43:51.314" v="2363" actId="478"/>
          <ac:spMkLst>
            <pc:docMk/>
            <pc:sldMk cId="1748079518" sldId="275"/>
            <ac:spMk id="3" creationId="{FF71C783-D777-4640-AD0C-0CDC27A1B987}"/>
          </ac:spMkLst>
        </pc:spChg>
        <pc:spChg chg="add del">
          <ac:chgData name="Tomáš Machala" userId="07c92b8ee0aa6a48" providerId="LiveId" clId="{841514A0-43E2-4A6A-BAC3-7CCCBFAF5C3E}" dt="2019-11-06T22:44:03.857" v="2364" actId="26606"/>
          <ac:spMkLst>
            <pc:docMk/>
            <pc:sldMk cId="1748079518" sldId="275"/>
            <ac:spMk id="8" creationId="{8C6E698C-8155-4B8B-BDC9-B7299772B509}"/>
          </ac:spMkLst>
        </pc:spChg>
        <pc:spChg chg="add del">
          <ac:chgData name="Tomáš Machala" userId="07c92b8ee0aa6a48" providerId="LiveId" clId="{841514A0-43E2-4A6A-BAC3-7CCCBFAF5C3E}" dt="2019-11-06T22:44:03.857" v="2364" actId="26606"/>
          <ac:spMkLst>
            <pc:docMk/>
            <pc:sldMk cId="1748079518" sldId="275"/>
            <ac:spMk id="10" creationId="{0EEF5601-A8BC-411D-AA64-3E79320BA122}"/>
          </ac:spMkLst>
        </pc:spChg>
        <pc:spChg chg="add">
          <ac:chgData name="Tomáš Machala" userId="07c92b8ee0aa6a48" providerId="LiveId" clId="{841514A0-43E2-4A6A-BAC3-7CCCBFAF5C3E}" dt="2019-11-06T22:44:03.857" v="2364" actId="26606"/>
          <ac:spMkLst>
            <pc:docMk/>
            <pc:sldMk cId="1748079518" sldId="275"/>
            <ac:spMk id="15" creationId="{8C6E698C-8155-4B8B-BDC9-B7299772B509}"/>
          </ac:spMkLst>
        </pc:spChg>
        <pc:spChg chg="add">
          <ac:chgData name="Tomáš Machala" userId="07c92b8ee0aa6a48" providerId="LiveId" clId="{841514A0-43E2-4A6A-BAC3-7CCCBFAF5C3E}" dt="2019-11-06T22:44:03.857" v="2364" actId="26606"/>
          <ac:spMkLst>
            <pc:docMk/>
            <pc:sldMk cId="1748079518" sldId="275"/>
            <ac:spMk id="19" creationId="{B624C8D3-B9AD-4F4F-8554-4EAF3724DBCE}"/>
          </ac:spMkLst>
        </pc:spChg>
        <pc:cxnChg chg="add">
          <ac:chgData name="Tomáš Machala" userId="07c92b8ee0aa6a48" providerId="LiveId" clId="{841514A0-43E2-4A6A-BAC3-7CCCBFAF5C3E}" dt="2019-11-06T22:44:03.857" v="2364" actId="26606"/>
          <ac:cxnSpMkLst>
            <pc:docMk/>
            <pc:sldMk cId="1748079518" sldId="275"/>
            <ac:cxnSpMk id="17" creationId="{09525C9A-1972-4836-BA7A-706C946EF4DA}"/>
          </ac:cxnSpMkLst>
        </pc:cxnChg>
      </pc:sldChg>
      <pc:sldChg chg="addSp delSp modSp add modNotesTx">
        <pc:chgData name="Tomáš Machala" userId="07c92b8ee0aa6a48" providerId="LiveId" clId="{841514A0-43E2-4A6A-BAC3-7CCCBFAF5C3E}" dt="2019-11-06T23:15:08.875" v="3068" actId="20577"/>
        <pc:sldMkLst>
          <pc:docMk/>
          <pc:sldMk cId="3991078350" sldId="276"/>
        </pc:sldMkLst>
        <pc:spChg chg="mod">
          <ac:chgData name="Tomáš Machala" userId="07c92b8ee0aa6a48" providerId="LiveId" clId="{841514A0-43E2-4A6A-BAC3-7CCCBFAF5C3E}" dt="2019-11-06T23:02:44.008" v="2674" actId="20577"/>
          <ac:spMkLst>
            <pc:docMk/>
            <pc:sldMk cId="3991078350" sldId="276"/>
            <ac:spMk id="2" creationId="{1F3734A9-3A47-4D23-B35E-EC9599759FB1}"/>
          </ac:spMkLst>
        </pc:spChg>
        <pc:spChg chg="del">
          <ac:chgData name="Tomáš Machala" userId="07c92b8ee0aa6a48" providerId="LiveId" clId="{841514A0-43E2-4A6A-BAC3-7CCCBFAF5C3E}" dt="2019-11-06T23:02:49.143" v="2675"/>
          <ac:spMkLst>
            <pc:docMk/>
            <pc:sldMk cId="3991078350" sldId="276"/>
            <ac:spMk id="3" creationId="{D094D9BF-5E2D-4A1B-9C27-550EBDEFBFD2}"/>
          </ac:spMkLst>
        </pc:spChg>
        <pc:spChg chg="del">
          <ac:chgData name="Tomáš Machala" userId="07c92b8ee0aa6a48" providerId="LiveId" clId="{841514A0-43E2-4A6A-BAC3-7CCCBFAF5C3E}" dt="2019-11-06T23:02:49.143" v="2675"/>
          <ac:spMkLst>
            <pc:docMk/>
            <pc:sldMk cId="3991078350" sldId="276"/>
            <ac:spMk id="4" creationId="{0FD49CE5-E606-4863-9A73-D4A1CABC38AF}"/>
          </ac:spMkLst>
        </pc:spChg>
        <pc:spChg chg="add mod">
          <ac:chgData name="Tomáš Machala" userId="07c92b8ee0aa6a48" providerId="LiveId" clId="{841514A0-43E2-4A6A-BAC3-7CCCBFAF5C3E}" dt="2019-11-06T23:03:09.244" v="2693" actId="113"/>
          <ac:spMkLst>
            <pc:docMk/>
            <pc:sldMk cId="3991078350" sldId="276"/>
            <ac:spMk id="5" creationId="{8B8EA9B2-67DB-42F8-AB7E-2FA63FF30FCA}"/>
          </ac:spMkLst>
        </pc:spChg>
        <pc:spChg chg="add mod">
          <ac:chgData name="Tomáš Machala" userId="07c92b8ee0aa6a48" providerId="LiveId" clId="{841514A0-43E2-4A6A-BAC3-7CCCBFAF5C3E}" dt="2019-11-06T23:15:08.875" v="3068" actId="20577"/>
          <ac:spMkLst>
            <pc:docMk/>
            <pc:sldMk cId="3991078350" sldId="276"/>
            <ac:spMk id="6" creationId="{A49946A5-A4CD-47E1-A0F8-9E0774599117}"/>
          </ac:spMkLst>
        </pc:spChg>
        <pc:spChg chg="add mod">
          <ac:chgData name="Tomáš Machala" userId="07c92b8ee0aa6a48" providerId="LiveId" clId="{841514A0-43E2-4A6A-BAC3-7CCCBFAF5C3E}" dt="2019-11-06T23:03:11.852" v="2694" actId="113"/>
          <ac:spMkLst>
            <pc:docMk/>
            <pc:sldMk cId="3991078350" sldId="276"/>
            <ac:spMk id="7" creationId="{25A45A78-63AA-472D-A9A7-9C619CD33FD0}"/>
          </ac:spMkLst>
        </pc:spChg>
        <pc:spChg chg="add mod">
          <ac:chgData name="Tomáš Machala" userId="07c92b8ee0aa6a48" providerId="LiveId" clId="{841514A0-43E2-4A6A-BAC3-7CCCBFAF5C3E}" dt="2019-11-06T23:15:07.170" v="3067" actId="20577"/>
          <ac:spMkLst>
            <pc:docMk/>
            <pc:sldMk cId="3991078350" sldId="276"/>
            <ac:spMk id="8" creationId="{508B8415-BC00-47C0-8779-4D176F559A30}"/>
          </ac:spMkLst>
        </pc:spChg>
      </pc:sldChg>
    </pc:docChg>
  </pc:docChgLst>
  <pc:docChgLst>
    <pc:chgData name="Tomáš Machala" userId="2f5c60ee233103fc" providerId="LiveId" clId="{7E75E771-BAA3-4A18-B473-CFE692EE9101}"/>
    <pc:docChg chg="undo redo custSel mod addSld delSld modSld modMainMaster">
      <pc:chgData name="Tomáš Machala" userId="2f5c60ee233103fc" providerId="LiveId" clId="{7E75E771-BAA3-4A18-B473-CFE692EE9101}" dt="2019-11-06T17:33:49.622" v="2772" actId="20577"/>
      <pc:docMkLst>
        <pc:docMk/>
      </pc:docMkLst>
      <pc:sldChg chg="delSp">
        <pc:chgData name="Tomáš Machala" userId="2f5c60ee233103fc" providerId="LiveId" clId="{7E75E771-BAA3-4A18-B473-CFE692EE9101}" dt="2019-11-06T14:35:24.455" v="862"/>
        <pc:sldMkLst>
          <pc:docMk/>
          <pc:sldMk cId="4241962631" sldId="256"/>
        </pc:sldMkLst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4241962631" sldId="256"/>
            <ac:spMk id="4" creationId="{2BA75F5B-D08B-4004-AD2A-8B89BD72B68B}"/>
          </ac:spMkLst>
        </pc:spChg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4241962631" sldId="256"/>
            <ac:spMk id="6" creationId="{FC19CA98-322C-4617-8E53-26A8857B33D9}"/>
          </ac:spMkLst>
        </pc:spChg>
      </pc:sldChg>
      <pc:sldChg chg="addSp delSp modSp modNotesTx">
        <pc:chgData name="Tomáš Machala" userId="2f5c60ee233103fc" providerId="LiveId" clId="{7E75E771-BAA3-4A18-B473-CFE692EE9101}" dt="2019-11-06T16:13:58.301" v="2168" actId="20577"/>
        <pc:sldMkLst>
          <pc:docMk/>
          <pc:sldMk cId="637911467" sldId="257"/>
        </pc:sldMkLst>
        <pc:spChg chg="mod">
          <ac:chgData name="Tomáš Machala" userId="2f5c60ee233103fc" providerId="LiveId" clId="{7E75E771-BAA3-4A18-B473-CFE692EE9101}" dt="2019-11-06T15:02:16.046" v="1229"/>
          <ac:spMkLst>
            <pc:docMk/>
            <pc:sldMk cId="637911467" sldId="257"/>
            <ac:spMk id="3" creationId="{298A9C24-B408-496B-86CF-A06A8EF48AA3}"/>
          </ac:spMkLst>
        </pc:spChg>
        <pc:spChg chg="del">
          <ac:chgData name="Tomáš Machala" userId="2f5c60ee233103fc" providerId="LiveId" clId="{7E75E771-BAA3-4A18-B473-CFE692EE9101}" dt="2019-11-06T12:36:31.800" v="0" actId="478"/>
          <ac:spMkLst>
            <pc:docMk/>
            <pc:sldMk cId="637911467" sldId="257"/>
            <ac:spMk id="4" creationId="{25974803-2229-4E0B-B779-FA9E4E8CC40A}"/>
          </ac:spMkLst>
        </pc:spChg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637911467" sldId="257"/>
            <ac:spMk id="5" creationId="{3AEE32ED-B6D0-4C46-9362-49EA9DF474A3}"/>
          </ac:spMkLst>
        </pc:spChg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637911467" sldId="257"/>
            <ac:spMk id="6" creationId="{9B413E06-22FB-483E-95DC-C2242B40E86B}"/>
          </ac:spMkLst>
        </pc:spChg>
        <pc:spChg chg="add mod">
          <ac:chgData name="Tomáš Machala" userId="2f5c60ee233103fc" providerId="LiveId" clId="{7E75E771-BAA3-4A18-B473-CFE692EE9101}" dt="2019-11-06T16:13:58.301" v="2168" actId="20577"/>
          <ac:spMkLst>
            <pc:docMk/>
            <pc:sldMk cId="637911467" sldId="257"/>
            <ac:spMk id="7" creationId="{E831EBB2-E192-4924-AF7B-84782B521D1E}"/>
          </ac:spMkLst>
        </pc:spChg>
      </pc:sldChg>
      <pc:sldChg chg="delSp modSp modNotesTx">
        <pc:chgData name="Tomáš Machala" userId="2f5c60ee233103fc" providerId="LiveId" clId="{7E75E771-BAA3-4A18-B473-CFE692EE9101}" dt="2019-11-06T15:21:36.810" v="1793" actId="20577"/>
        <pc:sldMkLst>
          <pc:docMk/>
          <pc:sldMk cId="2677739182" sldId="259"/>
        </pc:sldMkLst>
        <pc:spChg chg="mod">
          <ac:chgData name="Tomáš Machala" userId="2f5c60ee233103fc" providerId="LiveId" clId="{7E75E771-BAA3-4A18-B473-CFE692EE9101}" dt="2019-11-06T15:18:19.203" v="1558" actId="20577"/>
          <ac:spMkLst>
            <pc:docMk/>
            <pc:sldMk cId="2677739182" sldId="259"/>
            <ac:spMk id="3" creationId="{E9120CA6-0595-4466-BA25-8A5FF714B70D}"/>
          </ac:spMkLst>
        </pc:spChg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2677739182" sldId="259"/>
            <ac:spMk id="4" creationId="{48E2015F-3BBE-45F5-84BE-A0DAD4E5F0C8}"/>
          </ac:spMkLst>
        </pc:spChg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2677739182" sldId="259"/>
            <ac:spMk id="5" creationId="{210FD1B6-644E-4A96-8149-C2898B64B27E}"/>
          </ac:spMkLst>
        </pc:spChg>
      </pc:sldChg>
      <pc:sldChg chg="addSp delSp modSp add del modNotesTx">
        <pc:chgData name="Tomáš Machala" userId="2f5c60ee233103fc" providerId="LiveId" clId="{7E75E771-BAA3-4A18-B473-CFE692EE9101}" dt="2019-11-06T15:53:17.081" v="1830" actId="2696"/>
        <pc:sldMkLst>
          <pc:docMk/>
          <pc:sldMk cId="2083600195" sldId="260"/>
        </pc:sldMkLst>
        <pc:spChg chg="mod">
          <ac:chgData name="Tomáš Machala" userId="2f5c60ee233103fc" providerId="LiveId" clId="{7E75E771-BAA3-4A18-B473-CFE692EE9101}" dt="2019-11-06T13:14:49.713" v="10" actId="20577"/>
          <ac:spMkLst>
            <pc:docMk/>
            <pc:sldMk cId="2083600195" sldId="260"/>
            <ac:spMk id="2" creationId="{3069A243-6ECB-42B2-8823-03FCF9937D30}"/>
          </ac:spMkLst>
        </pc:spChg>
        <pc:spChg chg="del">
          <ac:chgData name="Tomáš Machala" userId="2f5c60ee233103fc" providerId="LiveId" clId="{7E75E771-BAA3-4A18-B473-CFE692EE9101}" dt="2019-11-06T13:14:58.401" v="11"/>
          <ac:spMkLst>
            <pc:docMk/>
            <pc:sldMk cId="2083600195" sldId="260"/>
            <ac:spMk id="3" creationId="{14D01C08-66AC-4AEF-9C7C-FAE98EC52A89}"/>
          </ac:spMkLst>
        </pc:spChg>
        <pc:spChg chg="add mod">
          <ac:chgData name="Tomáš Machala" userId="2f5c60ee233103fc" providerId="LiveId" clId="{7E75E771-BAA3-4A18-B473-CFE692EE9101}" dt="2019-11-06T14:56:46.228" v="1046"/>
          <ac:spMkLst>
            <pc:docMk/>
            <pc:sldMk cId="2083600195" sldId="260"/>
            <ac:spMk id="4" creationId="{129CF4AC-4FA1-4F30-ABA6-6EEDB11EC731}"/>
          </ac:spMkLst>
        </pc:spChg>
        <pc:spChg chg="add del mod">
          <ac:chgData name="Tomáš Machala" userId="2f5c60ee233103fc" providerId="LiveId" clId="{7E75E771-BAA3-4A18-B473-CFE692EE9101}" dt="2019-11-06T13:20:51.637" v="321" actId="478"/>
          <ac:spMkLst>
            <pc:docMk/>
            <pc:sldMk cId="2083600195" sldId="260"/>
            <ac:spMk id="5" creationId="{133A54A0-4EBA-4119-81CB-97747A023E70}"/>
          </ac:spMkLst>
        </pc:spChg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2083600195" sldId="260"/>
            <ac:spMk id="6" creationId="{B359A24D-1744-46D2-9602-BFC34492379B}"/>
          </ac:spMkLst>
        </pc:spChg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2083600195" sldId="260"/>
            <ac:spMk id="7" creationId="{A7381432-3637-40BC-B1BF-7A309D7106DA}"/>
          </ac:spMkLst>
        </pc:spChg>
        <pc:spChg chg="add del mod">
          <ac:chgData name="Tomáš Machala" userId="2f5c60ee233103fc" providerId="LiveId" clId="{7E75E771-BAA3-4A18-B473-CFE692EE9101}" dt="2019-11-06T14:58:30.381" v="1062" actId="478"/>
          <ac:spMkLst>
            <pc:docMk/>
            <pc:sldMk cId="2083600195" sldId="260"/>
            <ac:spMk id="9" creationId="{F107393A-7387-47AF-8A2D-BAE7DE6E119F}"/>
          </ac:spMkLst>
        </pc:spChg>
        <pc:spChg chg="add mod">
          <ac:chgData name="Tomáš Machala" userId="2f5c60ee233103fc" providerId="LiveId" clId="{7E75E771-BAA3-4A18-B473-CFE692EE9101}" dt="2019-11-06T15:23:33.402" v="1828" actId="14100"/>
          <ac:spMkLst>
            <pc:docMk/>
            <pc:sldMk cId="2083600195" sldId="260"/>
            <ac:spMk id="11" creationId="{24D5B1CC-0E94-41B1-BA94-85E80B907C64}"/>
          </ac:spMkLst>
        </pc:spChg>
        <pc:spChg chg="add mod">
          <ac:chgData name="Tomáš Machala" userId="2f5c60ee233103fc" providerId="LiveId" clId="{7E75E771-BAA3-4A18-B473-CFE692EE9101}" dt="2019-11-06T15:23:31.327" v="1827" actId="14100"/>
          <ac:spMkLst>
            <pc:docMk/>
            <pc:sldMk cId="2083600195" sldId="260"/>
            <ac:spMk id="12" creationId="{3D43CE82-A3AD-4F8F-9838-25588BC7A9CF}"/>
          </ac:spMkLst>
        </pc:spChg>
        <pc:spChg chg="add mod">
          <ac:chgData name="Tomáš Machala" userId="2f5c60ee233103fc" providerId="LiveId" clId="{7E75E771-BAA3-4A18-B473-CFE692EE9101}" dt="2019-11-06T15:23:29.746" v="1826" actId="14100"/>
          <ac:spMkLst>
            <pc:docMk/>
            <pc:sldMk cId="2083600195" sldId="260"/>
            <ac:spMk id="13" creationId="{91102175-9A59-44F8-90AB-E827EE41877D}"/>
          </ac:spMkLst>
        </pc:spChg>
        <pc:spChg chg="add mod">
          <ac:chgData name="Tomáš Machala" userId="2f5c60ee233103fc" providerId="LiveId" clId="{7E75E771-BAA3-4A18-B473-CFE692EE9101}" dt="2019-11-06T15:23:50.551" v="1829" actId="1076"/>
          <ac:spMkLst>
            <pc:docMk/>
            <pc:sldMk cId="2083600195" sldId="260"/>
            <ac:spMk id="14" creationId="{77D613EF-DC65-48F9-810A-782EC4D9A2DD}"/>
          </ac:spMkLst>
        </pc:spChg>
        <pc:graphicFrameChg chg="mod modGraphic">
          <ac:chgData name="Tomáš Machala" userId="2f5c60ee233103fc" providerId="LiveId" clId="{7E75E771-BAA3-4A18-B473-CFE692EE9101}" dt="2019-11-06T15:22:53.015" v="1808" actId="14100"/>
          <ac:graphicFrameMkLst>
            <pc:docMk/>
            <pc:sldMk cId="2083600195" sldId="260"/>
            <ac:graphicFrameMk id="10" creationId="{91157B61-0F17-451E-9777-DAF00BF92B72}"/>
          </ac:graphicFrameMkLst>
        </pc:graphicFrameChg>
        <pc:inkChg chg="add del">
          <ac:chgData name="Tomáš Machala" userId="2f5c60ee233103fc" providerId="LiveId" clId="{7E75E771-BAA3-4A18-B473-CFE692EE9101}" dt="2019-11-06T14:57:25.193" v="1049" actId="9405"/>
          <ac:inkMkLst>
            <pc:docMk/>
            <pc:sldMk cId="2083600195" sldId="260"/>
            <ac:inkMk id="8" creationId="{DD499D65-3863-4DBC-80CF-EF0D41BA1E4B}"/>
          </ac:inkMkLst>
        </pc:inkChg>
      </pc:sldChg>
      <pc:sldChg chg="addSp delSp modSp add">
        <pc:chgData name="Tomáš Machala" userId="2f5c60ee233103fc" providerId="LiveId" clId="{7E75E771-BAA3-4A18-B473-CFE692EE9101}" dt="2019-11-06T16:09:59.016" v="1945" actId="6549"/>
        <pc:sldMkLst>
          <pc:docMk/>
          <pc:sldMk cId="653537733" sldId="261"/>
        </pc:sldMkLst>
        <pc:spChg chg="mod">
          <ac:chgData name="Tomáš Machala" userId="2f5c60ee233103fc" providerId="LiveId" clId="{7E75E771-BAA3-4A18-B473-CFE692EE9101}" dt="2019-11-06T16:06:31.227" v="1879" actId="20577"/>
          <ac:spMkLst>
            <pc:docMk/>
            <pc:sldMk cId="653537733" sldId="261"/>
            <ac:spMk id="2" creationId="{4053C790-C799-4D03-BD2D-52514F878561}"/>
          </ac:spMkLst>
        </pc:spChg>
        <pc:spChg chg="mod">
          <ac:chgData name="Tomáš Machala" userId="2f5c60ee233103fc" providerId="LiveId" clId="{7E75E771-BAA3-4A18-B473-CFE692EE9101}" dt="2019-11-06T16:08:01.202" v="1913" actId="6549"/>
          <ac:spMkLst>
            <pc:docMk/>
            <pc:sldMk cId="653537733" sldId="261"/>
            <ac:spMk id="3" creationId="{F7A32985-000B-4D40-9902-87B24A31DB07}"/>
          </ac:spMkLst>
        </pc:spChg>
        <pc:spChg chg="add mod">
          <ac:chgData name="Tomáš Machala" userId="2f5c60ee233103fc" providerId="LiveId" clId="{7E75E771-BAA3-4A18-B473-CFE692EE9101}" dt="2019-11-06T16:09:36.506" v="1914" actId="790"/>
          <ac:spMkLst>
            <pc:docMk/>
            <pc:sldMk cId="653537733" sldId="261"/>
            <ac:spMk id="4" creationId="{8101410C-D0C0-476E-B954-96C8254D2867}"/>
          </ac:spMkLst>
        </pc:spChg>
        <pc:spChg chg="add mod">
          <ac:chgData name="Tomáš Machala" userId="2f5c60ee233103fc" providerId="LiveId" clId="{7E75E771-BAA3-4A18-B473-CFE692EE9101}" dt="2019-11-06T13:55:49.341" v="606" actId="20577"/>
          <ac:spMkLst>
            <pc:docMk/>
            <pc:sldMk cId="653537733" sldId="261"/>
            <ac:spMk id="5" creationId="{04E5D90D-72F1-44D6-B880-803CD2D72EBE}"/>
          </ac:spMkLst>
        </pc:spChg>
        <pc:spChg chg="add mod">
          <ac:chgData name="Tomáš Machala" userId="2f5c60ee233103fc" providerId="LiveId" clId="{7E75E771-BAA3-4A18-B473-CFE692EE9101}" dt="2019-11-06T16:09:59.016" v="1945" actId="6549"/>
          <ac:spMkLst>
            <pc:docMk/>
            <pc:sldMk cId="653537733" sldId="261"/>
            <ac:spMk id="6" creationId="{AE536C7B-A96F-45F7-A0D5-F15A947700C6}"/>
          </ac:spMkLst>
        </pc:spChg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653537733" sldId="261"/>
            <ac:spMk id="7" creationId="{6FAB3822-587F-40A9-AA35-0C6B59BBA0D2}"/>
          </ac:spMkLst>
        </pc:spChg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653537733" sldId="261"/>
            <ac:spMk id="8" creationId="{694B4803-A754-4093-95D7-7970FD04AB8E}"/>
          </ac:spMkLst>
        </pc:spChg>
      </pc:sldChg>
      <pc:sldChg chg="delSp modSp add">
        <pc:chgData name="Tomáš Machala" userId="2f5c60ee233103fc" providerId="LiveId" clId="{7E75E771-BAA3-4A18-B473-CFE692EE9101}" dt="2019-11-06T14:35:24.455" v="862"/>
        <pc:sldMkLst>
          <pc:docMk/>
          <pc:sldMk cId="2066413319" sldId="262"/>
        </pc:sldMkLst>
        <pc:spChg chg="mod">
          <ac:chgData name="Tomáš Machala" userId="2f5c60ee233103fc" providerId="LiveId" clId="{7E75E771-BAA3-4A18-B473-CFE692EE9101}" dt="2019-11-06T13:54:13.163" v="530" actId="20577"/>
          <ac:spMkLst>
            <pc:docMk/>
            <pc:sldMk cId="2066413319" sldId="262"/>
            <ac:spMk id="2" creationId="{031739C5-47CB-415F-9BED-10F554A3070C}"/>
          </ac:spMkLst>
        </pc:spChg>
        <pc:spChg chg="mod">
          <ac:chgData name="Tomáš Machala" userId="2f5c60ee233103fc" providerId="LiveId" clId="{7E75E771-BAA3-4A18-B473-CFE692EE9101}" dt="2019-11-06T13:54:19.325" v="550" actId="20577"/>
          <ac:spMkLst>
            <pc:docMk/>
            <pc:sldMk cId="2066413319" sldId="262"/>
            <ac:spMk id="3" creationId="{A58B25EB-83E3-4ECE-B4C0-657ED511B3D9}"/>
          </ac:spMkLst>
        </pc:spChg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2066413319" sldId="262"/>
            <ac:spMk id="4" creationId="{9D81CCAD-E3DD-4F85-9FD7-3CD690FD98BD}"/>
          </ac:spMkLst>
        </pc:spChg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2066413319" sldId="262"/>
            <ac:spMk id="5" creationId="{2290AD51-38B3-417C-AA84-B26C062FF375}"/>
          </ac:spMkLst>
        </pc:spChg>
      </pc:sldChg>
      <pc:sldChg chg="addSp delSp modSp add del">
        <pc:chgData name="Tomáš Machala" userId="2f5c60ee233103fc" providerId="LiveId" clId="{7E75E771-BAA3-4A18-B473-CFE692EE9101}" dt="2019-11-06T14:26:20.799" v="694" actId="2696"/>
        <pc:sldMkLst>
          <pc:docMk/>
          <pc:sldMk cId="3420753445" sldId="263"/>
        </pc:sldMkLst>
        <pc:spChg chg="del">
          <ac:chgData name="Tomáš Machala" userId="2f5c60ee233103fc" providerId="LiveId" clId="{7E75E771-BAA3-4A18-B473-CFE692EE9101}" dt="2019-11-06T14:26:14.033" v="693"/>
          <ac:spMkLst>
            <pc:docMk/>
            <pc:sldMk cId="3420753445" sldId="263"/>
            <ac:spMk id="2" creationId="{0A2916D6-6C29-44F7-9161-C9E5E2423FCF}"/>
          </ac:spMkLst>
        </pc:spChg>
        <pc:spChg chg="del">
          <ac:chgData name="Tomáš Machala" userId="2f5c60ee233103fc" providerId="LiveId" clId="{7E75E771-BAA3-4A18-B473-CFE692EE9101}" dt="2019-11-06T14:26:14.033" v="693"/>
          <ac:spMkLst>
            <pc:docMk/>
            <pc:sldMk cId="3420753445" sldId="263"/>
            <ac:spMk id="3" creationId="{5A2E7B59-D2B1-45C3-8B9B-4E1C56115C82}"/>
          </ac:spMkLst>
        </pc:spChg>
        <pc:spChg chg="add mod">
          <ac:chgData name="Tomáš Machala" userId="2f5c60ee233103fc" providerId="LiveId" clId="{7E75E771-BAA3-4A18-B473-CFE692EE9101}" dt="2019-11-06T14:26:14.033" v="693"/>
          <ac:spMkLst>
            <pc:docMk/>
            <pc:sldMk cId="3420753445" sldId="263"/>
            <ac:spMk id="4" creationId="{80BA0F8D-95AF-4F34-B9B7-4B5896AEAF0A}"/>
          </ac:spMkLst>
        </pc:spChg>
        <pc:spChg chg="add mod">
          <ac:chgData name="Tomáš Machala" userId="2f5c60ee233103fc" providerId="LiveId" clId="{7E75E771-BAA3-4A18-B473-CFE692EE9101}" dt="2019-11-06T14:26:14.033" v="693"/>
          <ac:spMkLst>
            <pc:docMk/>
            <pc:sldMk cId="3420753445" sldId="263"/>
            <ac:spMk id="5" creationId="{B1F665F9-0545-481B-81C1-6215DFAC9DC6}"/>
          </ac:spMkLst>
        </pc:spChg>
      </pc:sldChg>
      <pc:sldChg chg="addSp delSp modSp add mod setBg">
        <pc:chgData name="Tomáš Machala" userId="2f5c60ee233103fc" providerId="LiveId" clId="{7E75E771-BAA3-4A18-B473-CFE692EE9101}" dt="2019-11-06T14:43:10.560" v="914" actId="1076"/>
        <pc:sldMkLst>
          <pc:docMk/>
          <pc:sldMk cId="3472167558" sldId="263"/>
        </pc:sldMkLst>
        <pc:spChg chg="del">
          <ac:chgData name="Tomáš Machala" userId="2f5c60ee233103fc" providerId="LiveId" clId="{7E75E771-BAA3-4A18-B473-CFE692EE9101}" dt="2019-11-06T14:27:27.387" v="696"/>
          <ac:spMkLst>
            <pc:docMk/>
            <pc:sldMk cId="3472167558" sldId="263"/>
            <ac:spMk id="2" creationId="{FC4E2C65-1077-4B11-9F8B-638B3D8C7413}"/>
          </ac:spMkLst>
        </pc:spChg>
        <pc:spChg chg="del">
          <ac:chgData name="Tomáš Machala" userId="2f5c60ee233103fc" providerId="LiveId" clId="{7E75E771-BAA3-4A18-B473-CFE692EE9101}" dt="2019-11-06T14:27:27.387" v="696"/>
          <ac:spMkLst>
            <pc:docMk/>
            <pc:sldMk cId="3472167558" sldId="263"/>
            <ac:spMk id="3" creationId="{5B41F1E2-DDFB-412F-9B8E-9FE6A13ED4AF}"/>
          </ac:spMkLst>
        </pc:spChg>
        <pc:spChg chg="add mod">
          <ac:chgData name="Tomáš Machala" userId="2f5c60ee233103fc" providerId="LiveId" clId="{7E75E771-BAA3-4A18-B473-CFE692EE9101}" dt="2019-11-06T14:28:10.090" v="741" actId="26606"/>
          <ac:spMkLst>
            <pc:docMk/>
            <pc:sldMk cId="3472167558" sldId="263"/>
            <ac:spMk id="4" creationId="{264635B4-AAD5-4B0F-AC26-F3BDA60CFF49}"/>
          </ac:spMkLst>
        </pc:spChg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3472167558" sldId="263"/>
            <ac:spMk id="5" creationId="{7FAF0839-EAC5-47EF-8B6E-A14BA647A7BA}"/>
          </ac:spMkLst>
        </pc:spChg>
        <pc:spChg chg="del">
          <ac:chgData name="Tomáš Machala" userId="2f5c60ee233103fc" providerId="LiveId" clId="{7E75E771-BAA3-4A18-B473-CFE692EE9101}" dt="2019-11-06T14:35:24.455" v="862"/>
          <ac:spMkLst>
            <pc:docMk/>
            <pc:sldMk cId="3472167558" sldId="263"/>
            <ac:spMk id="6" creationId="{FF5BF1A2-31AB-464A-9B24-3EE35852C088}"/>
          </ac:spMkLst>
        </pc:spChg>
        <pc:spChg chg="add mod">
          <ac:chgData name="Tomáš Machala" userId="2f5c60ee233103fc" providerId="LiveId" clId="{7E75E771-BAA3-4A18-B473-CFE692EE9101}" dt="2019-11-06T14:43:10.560" v="914" actId="1076"/>
          <ac:spMkLst>
            <pc:docMk/>
            <pc:sldMk cId="3472167558" sldId="263"/>
            <ac:spMk id="7" creationId="{8D062306-767A-445E-B052-833E292C18AB}"/>
          </ac:spMkLst>
        </pc:spChg>
        <pc:spChg chg="add del">
          <ac:chgData name="Tomáš Machala" userId="2f5c60ee233103fc" providerId="LiveId" clId="{7E75E771-BAA3-4A18-B473-CFE692EE9101}" dt="2019-11-06T14:38:31.546" v="872" actId="26606"/>
          <ac:spMkLst>
            <pc:docMk/>
            <pc:sldMk cId="3472167558" sldId="263"/>
            <ac:spMk id="11" creationId="{39E3965E-AC41-4711-9D10-E25ABB132D86}"/>
          </ac:spMkLst>
        </pc:spChg>
        <pc:spChg chg="add del">
          <ac:chgData name="Tomáš Machala" userId="2f5c60ee233103fc" providerId="LiveId" clId="{7E75E771-BAA3-4A18-B473-CFE692EE9101}" dt="2019-11-06T14:38:31.546" v="872" actId="26606"/>
          <ac:spMkLst>
            <pc:docMk/>
            <pc:sldMk cId="3472167558" sldId="263"/>
            <ac:spMk id="15" creationId="{B4D0E555-16F6-44D0-BF56-AF5FF5BDE9D6}"/>
          </ac:spMkLst>
        </pc:spChg>
        <pc:spChg chg="add del">
          <ac:chgData name="Tomáš Machala" userId="2f5c60ee233103fc" providerId="LiveId" clId="{7E75E771-BAA3-4A18-B473-CFE692EE9101}" dt="2019-11-06T14:38:31.546" v="872" actId="26606"/>
          <ac:spMkLst>
            <pc:docMk/>
            <pc:sldMk cId="3472167558" sldId="263"/>
            <ac:spMk id="17" creationId="{8117041D-1A7B-4ECA-AB68-3CFDB6726B8E}"/>
          </ac:spMkLst>
        </pc:spChg>
        <pc:spChg chg="add">
          <ac:chgData name="Tomáš Machala" userId="2f5c60ee233103fc" providerId="LiveId" clId="{7E75E771-BAA3-4A18-B473-CFE692EE9101}" dt="2019-11-06T14:38:31.546" v="872" actId="26606"/>
          <ac:spMkLst>
            <pc:docMk/>
            <pc:sldMk cId="3472167558" sldId="263"/>
            <ac:spMk id="26" creationId="{39E3965E-AC41-4711-9D10-E25ABB132D86}"/>
          </ac:spMkLst>
        </pc:spChg>
        <pc:spChg chg="add">
          <ac:chgData name="Tomáš Machala" userId="2f5c60ee233103fc" providerId="LiveId" clId="{7E75E771-BAA3-4A18-B473-CFE692EE9101}" dt="2019-11-06T14:38:31.546" v="872" actId="26606"/>
          <ac:spMkLst>
            <pc:docMk/>
            <pc:sldMk cId="3472167558" sldId="263"/>
            <ac:spMk id="30" creationId="{B4D0E555-16F6-44D0-BF56-AF5FF5BDE9D6}"/>
          </ac:spMkLst>
        </pc:spChg>
        <pc:spChg chg="add">
          <ac:chgData name="Tomáš Machala" userId="2f5c60ee233103fc" providerId="LiveId" clId="{7E75E771-BAA3-4A18-B473-CFE692EE9101}" dt="2019-11-06T14:38:31.546" v="872" actId="26606"/>
          <ac:spMkLst>
            <pc:docMk/>
            <pc:sldMk cId="3472167558" sldId="263"/>
            <ac:spMk id="32" creationId="{8117041D-1A7B-4ECA-AB68-3CFDB6726B8E}"/>
          </ac:spMkLst>
        </pc:spChg>
        <pc:picChg chg="add del">
          <ac:chgData name="Tomáš Machala" userId="2f5c60ee233103fc" providerId="LiveId" clId="{7E75E771-BAA3-4A18-B473-CFE692EE9101}" dt="2019-11-06T14:38:07.170" v="869" actId="478"/>
          <ac:picMkLst>
            <pc:docMk/>
            <pc:sldMk cId="3472167558" sldId="263"/>
            <ac:picMk id="8" creationId="{A2BC7A12-7D83-4133-BD79-26C297A675BA}"/>
          </ac:picMkLst>
        </pc:picChg>
        <pc:picChg chg="add del mod">
          <ac:chgData name="Tomáš Machala" userId="2f5c60ee233103fc" providerId="LiveId" clId="{7E75E771-BAA3-4A18-B473-CFE692EE9101}" dt="2019-11-06T14:38:11.766" v="871" actId="478"/>
          <ac:picMkLst>
            <pc:docMk/>
            <pc:sldMk cId="3472167558" sldId="263"/>
            <ac:picMk id="10" creationId="{07EA716C-81BD-4D58-AC71-73BE2EF8853B}"/>
          </ac:picMkLst>
        </pc:picChg>
        <pc:picChg chg="add del mod">
          <ac:chgData name="Tomáš Machala" userId="2f5c60ee233103fc" providerId="LiveId" clId="{7E75E771-BAA3-4A18-B473-CFE692EE9101}" dt="2019-11-06T14:40:23.523" v="889" actId="478"/>
          <ac:picMkLst>
            <pc:docMk/>
            <pc:sldMk cId="3472167558" sldId="263"/>
            <ac:picMk id="14" creationId="{BE8D4265-FFD7-4849-B2AC-069377C6C582}"/>
          </ac:picMkLst>
        </pc:picChg>
        <pc:picChg chg="add del mod">
          <ac:chgData name="Tomáš Machala" userId="2f5c60ee233103fc" providerId="LiveId" clId="{7E75E771-BAA3-4A18-B473-CFE692EE9101}" dt="2019-11-06T14:41:52.916" v="904" actId="478"/>
          <ac:picMkLst>
            <pc:docMk/>
            <pc:sldMk cId="3472167558" sldId="263"/>
            <ac:picMk id="18" creationId="{B2D3AE2D-12E3-46AC-8BE3-979853AD1095}"/>
          </ac:picMkLst>
        </pc:picChg>
        <pc:picChg chg="add del mod">
          <ac:chgData name="Tomáš Machala" userId="2f5c60ee233103fc" providerId="LiveId" clId="{7E75E771-BAA3-4A18-B473-CFE692EE9101}" dt="2019-11-06T14:43:08.778" v="913" actId="478"/>
          <ac:picMkLst>
            <pc:docMk/>
            <pc:sldMk cId="3472167558" sldId="263"/>
            <ac:picMk id="21" creationId="{95C8D77F-CFA4-4245-B02A-292A62D33DA6}"/>
          </ac:picMkLst>
        </pc:picChg>
        <pc:picChg chg="add mod">
          <ac:chgData name="Tomáš Machala" userId="2f5c60ee233103fc" providerId="LiveId" clId="{7E75E771-BAA3-4A18-B473-CFE692EE9101}" dt="2019-11-06T14:40:18.797" v="885" actId="14100"/>
          <ac:picMkLst>
            <pc:docMk/>
            <pc:sldMk cId="3472167558" sldId="263"/>
            <ac:picMk id="23" creationId="{05047224-D996-4A27-AD5D-F8377E32F326}"/>
          </ac:picMkLst>
        </pc:picChg>
        <pc:cxnChg chg="add del">
          <ac:chgData name="Tomáš Machala" userId="2f5c60ee233103fc" providerId="LiveId" clId="{7E75E771-BAA3-4A18-B473-CFE692EE9101}" dt="2019-11-06T14:38:31.546" v="872" actId="26606"/>
          <ac:cxnSpMkLst>
            <pc:docMk/>
            <pc:sldMk cId="3472167558" sldId="263"/>
            <ac:cxnSpMk id="13" creationId="{1F5DC8C3-BA5F-4EED-BB9A-A14272BD82A1}"/>
          </ac:cxnSpMkLst>
        </pc:cxnChg>
        <pc:cxnChg chg="add del">
          <ac:chgData name="Tomáš Machala" userId="2f5c60ee233103fc" providerId="LiveId" clId="{7E75E771-BAA3-4A18-B473-CFE692EE9101}" dt="2019-11-06T14:38:31.546" v="872" actId="26606"/>
          <ac:cxnSpMkLst>
            <pc:docMk/>
            <pc:sldMk cId="3472167558" sldId="263"/>
            <ac:cxnSpMk id="19" creationId="{ABCD2462-4C1E-401A-AC2D-F799A138B245}"/>
          </ac:cxnSpMkLst>
        </pc:cxnChg>
        <pc:cxnChg chg="add">
          <ac:chgData name="Tomáš Machala" userId="2f5c60ee233103fc" providerId="LiveId" clId="{7E75E771-BAA3-4A18-B473-CFE692EE9101}" dt="2019-11-06T14:38:31.546" v="872" actId="26606"/>
          <ac:cxnSpMkLst>
            <pc:docMk/>
            <pc:sldMk cId="3472167558" sldId="263"/>
            <ac:cxnSpMk id="28" creationId="{1F5DC8C3-BA5F-4EED-BB9A-A14272BD82A1}"/>
          </ac:cxnSpMkLst>
        </pc:cxnChg>
        <pc:cxnChg chg="add">
          <ac:chgData name="Tomáš Machala" userId="2f5c60ee233103fc" providerId="LiveId" clId="{7E75E771-BAA3-4A18-B473-CFE692EE9101}" dt="2019-11-06T14:38:31.546" v="872" actId="26606"/>
          <ac:cxnSpMkLst>
            <pc:docMk/>
            <pc:sldMk cId="3472167558" sldId="263"/>
            <ac:cxnSpMk id="34" creationId="{ABCD2462-4C1E-401A-AC2D-F799A138B245}"/>
          </ac:cxnSpMkLst>
        </pc:cxnChg>
      </pc:sldChg>
      <pc:sldChg chg="modSp add">
        <pc:chgData name="Tomáš Machala" userId="2f5c60ee233103fc" providerId="LiveId" clId="{7E75E771-BAA3-4A18-B473-CFE692EE9101}" dt="2019-11-06T14:44:40.575" v="1008" actId="20577"/>
        <pc:sldMkLst>
          <pc:docMk/>
          <pc:sldMk cId="2039638575" sldId="264"/>
        </pc:sldMkLst>
        <pc:spChg chg="mod">
          <ac:chgData name="Tomáš Machala" userId="2f5c60ee233103fc" providerId="LiveId" clId="{7E75E771-BAA3-4A18-B473-CFE692EE9101}" dt="2019-11-06T14:43:46.241" v="919" actId="20577"/>
          <ac:spMkLst>
            <pc:docMk/>
            <pc:sldMk cId="2039638575" sldId="264"/>
            <ac:spMk id="2" creationId="{8963B2DA-28D4-4AE8-8F03-4B2D3A9FD5D8}"/>
          </ac:spMkLst>
        </pc:spChg>
        <pc:spChg chg="mod">
          <ac:chgData name="Tomáš Machala" userId="2f5c60ee233103fc" providerId="LiveId" clId="{7E75E771-BAA3-4A18-B473-CFE692EE9101}" dt="2019-11-06T14:44:40.575" v="1008" actId="20577"/>
          <ac:spMkLst>
            <pc:docMk/>
            <pc:sldMk cId="2039638575" sldId="264"/>
            <ac:spMk id="3" creationId="{1F95A77A-B5E6-4013-9253-4956AEC05820}"/>
          </ac:spMkLst>
        </pc:spChg>
      </pc:sldChg>
      <pc:sldChg chg="addSp delSp modSp add mod setBg">
        <pc:chgData name="Tomáš Machala" userId="2f5c60ee233103fc" providerId="LiveId" clId="{7E75E771-BAA3-4A18-B473-CFE692EE9101}" dt="2019-11-06T16:00:32.493" v="1860" actId="20577"/>
        <pc:sldMkLst>
          <pc:docMk/>
          <pc:sldMk cId="280011510" sldId="265"/>
        </pc:sldMkLst>
        <pc:spChg chg="mod ord">
          <ac:chgData name="Tomáš Machala" userId="2f5c60ee233103fc" providerId="LiveId" clId="{7E75E771-BAA3-4A18-B473-CFE692EE9101}" dt="2019-11-06T16:00:32.493" v="1860" actId="20577"/>
          <ac:spMkLst>
            <pc:docMk/>
            <pc:sldMk cId="280011510" sldId="265"/>
            <ac:spMk id="2" creationId="{59E14AFE-39D5-4D85-ADD7-F12B8828B9EE}"/>
          </ac:spMkLst>
        </pc:spChg>
        <pc:spChg chg="del">
          <ac:chgData name="Tomáš Machala" userId="2f5c60ee233103fc" providerId="LiveId" clId="{7E75E771-BAA3-4A18-B473-CFE692EE9101}" dt="2019-11-06T15:53:30.142" v="1841"/>
          <ac:spMkLst>
            <pc:docMk/>
            <pc:sldMk cId="280011510" sldId="265"/>
            <ac:spMk id="3" creationId="{38E60348-0756-462B-AAD1-4BBD8A33C44F}"/>
          </ac:spMkLst>
        </pc:spChg>
        <pc:spChg chg="add del mod">
          <ac:chgData name="Tomáš Machala" userId="2f5c60ee233103fc" providerId="LiveId" clId="{7E75E771-BAA3-4A18-B473-CFE692EE9101}" dt="2019-11-06T15:55:23.083" v="1846"/>
          <ac:spMkLst>
            <pc:docMk/>
            <pc:sldMk cId="280011510" sldId="265"/>
            <ac:spMk id="7" creationId="{7BE80A5F-E630-454D-9832-58C51AE3645A}"/>
          </ac:spMkLst>
        </pc:spChg>
        <pc:spChg chg="add del">
          <ac:chgData name="Tomáš Machala" userId="2f5c60ee233103fc" providerId="LiveId" clId="{7E75E771-BAA3-4A18-B473-CFE692EE9101}" dt="2019-11-06T15:55:25.102" v="1849" actId="26606"/>
          <ac:spMkLst>
            <pc:docMk/>
            <pc:sldMk cId="280011510" sldId="265"/>
            <ac:spMk id="10" creationId="{39E3965E-AC41-4711-9D10-E25ABB132D86}"/>
          </ac:spMkLst>
        </pc:spChg>
        <pc:spChg chg="add del mod">
          <ac:chgData name="Tomáš Machala" userId="2f5c60ee233103fc" providerId="LiveId" clId="{7E75E771-BAA3-4A18-B473-CFE692EE9101}" dt="2019-11-06T16:00:03.537" v="1851"/>
          <ac:spMkLst>
            <pc:docMk/>
            <pc:sldMk cId="280011510" sldId="265"/>
            <ac:spMk id="13" creationId="{1B634A25-F571-481C-A2CA-4D4B6D01FF1D}"/>
          </ac:spMkLst>
        </pc:spChg>
        <pc:spChg chg="add del">
          <ac:chgData name="Tomáš Machala" userId="2f5c60ee233103fc" providerId="LiveId" clId="{7E75E771-BAA3-4A18-B473-CFE692EE9101}" dt="2019-11-06T15:55:25.102" v="1849" actId="26606"/>
          <ac:spMkLst>
            <pc:docMk/>
            <pc:sldMk cId="280011510" sldId="265"/>
            <ac:spMk id="14" creationId="{990BAFCD-EA0A-47F4-8B00-AAB1E67A90CC}"/>
          </ac:spMkLst>
        </pc:spChg>
        <pc:spChg chg="add del">
          <ac:chgData name="Tomáš Machala" userId="2f5c60ee233103fc" providerId="LiveId" clId="{7E75E771-BAA3-4A18-B473-CFE692EE9101}" dt="2019-11-06T15:55:25.102" v="1849" actId="26606"/>
          <ac:spMkLst>
            <pc:docMk/>
            <pc:sldMk cId="280011510" sldId="265"/>
            <ac:spMk id="16" creationId="{2F9C61D6-37CC-4AD4-83C3-022D08874179}"/>
          </ac:spMkLst>
        </pc:spChg>
        <pc:spChg chg="add del">
          <ac:chgData name="Tomáš Machala" userId="2f5c60ee233103fc" providerId="LiveId" clId="{7E75E771-BAA3-4A18-B473-CFE692EE9101}" dt="2019-11-06T16:00:05.695" v="1854" actId="26606"/>
          <ac:spMkLst>
            <pc:docMk/>
            <pc:sldMk cId="280011510" sldId="265"/>
            <ac:spMk id="23" creationId="{39E3965E-AC41-4711-9D10-E25ABB132D86}"/>
          </ac:spMkLst>
        </pc:spChg>
        <pc:spChg chg="add del">
          <ac:chgData name="Tomáš Machala" userId="2f5c60ee233103fc" providerId="LiveId" clId="{7E75E771-BAA3-4A18-B473-CFE692EE9101}" dt="2019-11-06T16:00:05.695" v="1854" actId="26606"/>
          <ac:spMkLst>
            <pc:docMk/>
            <pc:sldMk cId="280011510" sldId="265"/>
            <ac:spMk id="27" creationId="{990BAFCD-EA0A-47F4-8B00-AAB1E67A90CC}"/>
          </ac:spMkLst>
        </pc:spChg>
        <pc:spChg chg="add del">
          <ac:chgData name="Tomáš Machala" userId="2f5c60ee233103fc" providerId="LiveId" clId="{7E75E771-BAA3-4A18-B473-CFE692EE9101}" dt="2019-11-06T16:00:05.695" v="1854" actId="26606"/>
          <ac:spMkLst>
            <pc:docMk/>
            <pc:sldMk cId="280011510" sldId="265"/>
            <ac:spMk id="29" creationId="{2F9C61D6-37CC-4AD4-83C3-022D08874179}"/>
          </ac:spMkLst>
        </pc:spChg>
        <pc:spChg chg="add">
          <ac:chgData name="Tomáš Machala" userId="2f5c60ee233103fc" providerId="LiveId" clId="{7E75E771-BAA3-4A18-B473-CFE692EE9101}" dt="2019-11-06T16:00:05.695" v="1854" actId="26606"/>
          <ac:spMkLst>
            <pc:docMk/>
            <pc:sldMk cId="280011510" sldId="265"/>
            <ac:spMk id="36" creationId="{39E3965E-AC41-4711-9D10-E25ABB132D86}"/>
          </ac:spMkLst>
        </pc:spChg>
        <pc:spChg chg="add">
          <ac:chgData name="Tomáš Machala" userId="2f5c60ee233103fc" providerId="LiveId" clId="{7E75E771-BAA3-4A18-B473-CFE692EE9101}" dt="2019-11-06T16:00:05.695" v="1854" actId="26606"/>
          <ac:spMkLst>
            <pc:docMk/>
            <pc:sldMk cId="280011510" sldId="265"/>
            <ac:spMk id="40" creationId="{990BAFCD-EA0A-47F4-8B00-AAB1E67A90CC}"/>
          </ac:spMkLst>
        </pc:spChg>
        <pc:spChg chg="add">
          <ac:chgData name="Tomáš Machala" userId="2f5c60ee233103fc" providerId="LiveId" clId="{7E75E771-BAA3-4A18-B473-CFE692EE9101}" dt="2019-11-06T16:00:05.695" v="1854" actId="26606"/>
          <ac:spMkLst>
            <pc:docMk/>
            <pc:sldMk cId="280011510" sldId="265"/>
            <ac:spMk id="42" creationId="{2F9C61D6-37CC-4AD4-83C3-022D08874179}"/>
          </ac:spMkLst>
        </pc:spChg>
        <pc:picChg chg="add del mod">
          <ac:chgData name="Tomáš Machala" userId="2f5c60ee233103fc" providerId="LiveId" clId="{7E75E771-BAA3-4A18-B473-CFE692EE9101}" dt="2019-11-06T15:54:53.686" v="1845" actId="478"/>
          <ac:picMkLst>
            <pc:docMk/>
            <pc:sldMk cId="280011510" sldId="265"/>
            <ac:picMk id="5" creationId="{0E8E734B-F276-4424-9877-42EC4ED1F4E3}"/>
          </ac:picMkLst>
        </pc:picChg>
        <pc:picChg chg="add del mod">
          <ac:chgData name="Tomáš Machala" userId="2f5c60ee233103fc" providerId="LiveId" clId="{7E75E771-BAA3-4A18-B473-CFE692EE9101}" dt="2019-11-06T15:59:54.842" v="1850" actId="478"/>
          <ac:picMkLst>
            <pc:docMk/>
            <pc:sldMk cId="280011510" sldId="265"/>
            <ac:picMk id="9" creationId="{53650E67-2AD9-4FA9-B5FE-4BC7D1CD839E}"/>
          </ac:picMkLst>
        </pc:picChg>
        <pc:picChg chg="add mod">
          <ac:chgData name="Tomáš Machala" userId="2f5c60ee233103fc" providerId="LiveId" clId="{7E75E771-BAA3-4A18-B473-CFE692EE9101}" dt="2019-11-06T16:00:05.695" v="1854" actId="26606"/>
          <ac:picMkLst>
            <pc:docMk/>
            <pc:sldMk cId="280011510" sldId="265"/>
            <ac:picMk id="17" creationId="{F7E84175-3C4E-4393-9E92-0C1CDB4826C5}"/>
          </ac:picMkLst>
        </pc:picChg>
        <pc:cxnChg chg="add del">
          <ac:chgData name="Tomáš Machala" userId="2f5c60ee233103fc" providerId="LiveId" clId="{7E75E771-BAA3-4A18-B473-CFE692EE9101}" dt="2019-11-06T15:55:25.102" v="1849" actId="26606"/>
          <ac:cxnSpMkLst>
            <pc:docMk/>
            <pc:sldMk cId="280011510" sldId="265"/>
            <ac:cxnSpMk id="12" creationId="{1F5DC8C3-BA5F-4EED-BB9A-A14272BD82A1}"/>
          </ac:cxnSpMkLst>
        </pc:cxnChg>
        <pc:cxnChg chg="add del">
          <ac:chgData name="Tomáš Machala" userId="2f5c60ee233103fc" providerId="LiveId" clId="{7E75E771-BAA3-4A18-B473-CFE692EE9101}" dt="2019-11-06T15:55:25.102" v="1849" actId="26606"/>
          <ac:cxnSpMkLst>
            <pc:docMk/>
            <pc:sldMk cId="280011510" sldId="265"/>
            <ac:cxnSpMk id="18" creationId="{2669285E-35F6-4010-B084-229A808458CD}"/>
          </ac:cxnSpMkLst>
        </pc:cxnChg>
        <pc:cxnChg chg="add del">
          <ac:chgData name="Tomáš Machala" userId="2f5c60ee233103fc" providerId="LiveId" clId="{7E75E771-BAA3-4A18-B473-CFE692EE9101}" dt="2019-11-06T16:00:05.695" v="1854" actId="26606"/>
          <ac:cxnSpMkLst>
            <pc:docMk/>
            <pc:sldMk cId="280011510" sldId="265"/>
            <ac:cxnSpMk id="25" creationId="{1F5DC8C3-BA5F-4EED-BB9A-A14272BD82A1}"/>
          </ac:cxnSpMkLst>
        </pc:cxnChg>
        <pc:cxnChg chg="add del">
          <ac:chgData name="Tomáš Machala" userId="2f5c60ee233103fc" providerId="LiveId" clId="{7E75E771-BAA3-4A18-B473-CFE692EE9101}" dt="2019-11-06T16:00:05.695" v="1854" actId="26606"/>
          <ac:cxnSpMkLst>
            <pc:docMk/>
            <pc:sldMk cId="280011510" sldId="265"/>
            <ac:cxnSpMk id="31" creationId="{2669285E-35F6-4010-B084-229A808458CD}"/>
          </ac:cxnSpMkLst>
        </pc:cxnChg>
        <pc:cxnChg chg="add">
          <ac:chgData name="Tomáš Machala" userId="2f5c60ee233103fc" providerId="LiveId" clId="{7E75E771-BAA3-4A18-B473-CFE692EE9101}" dt="2019-11-06T16:00:05.695" v="1854" actId="26606"/>
          <ac:cxnSpMkLst>
            <pc:docMk/>
            <pc:sldMk cId="280011510" sldId="265"/>
            <ac:cxnSpMk id="38" creationId="{1F5DC8C3-BA5F-4EED-BB9A-A14272BD82A1}"/>
          </ac:cxnSpMkLst>
        </pc:cxnChg>
        <pc:cxnChg chg="add">
          <ac:chgData name="Tomáš Machala" userId="2f5c60ee233103fc" providerId="LiveId" clId="{7E75E771-BAA3-4A18-B473-CFE692EE9101}" dt="2019-11-06T16:00:05.695" v="1854" actId="26606"/>
          <ac:cxnSpMkLst>
            <pc:docMk/>
            <pc:sldMk cId="280011510" sldId="265"/>
            <ac:cxnSpMk id="44" creationId="{2669285E-35F6-4010-B084-229A808458CD}"/>
          </ac:cxnSpMkLst>
        </pc:cxnChg>
      </pc:sldChg>
      <pc:sldChg chg="add">
        <pc:chgData name="Tomáš Machala" userId="2f5c60ee233103fc" providerId="LiveId" clId="{7E75E771-BAA3-4A18-B473-CFE692EE9101}" dt="2019-11-06T16:03:35.458" v="1861"/>
        <pc:sldMkLst>
          <pc:docMk/>
          <pc:sldMk cId="671047548" sldId="266"/>
        </pc:sldMkLst>
      </pc:sldChg>
      <pc:sldChg chg="addSp delSp modSp add">
        <pc:chgData name="Tomáš Machala" userId="2f5c60ee233103fc" providerId="LiveId" clId="{7E75E771-BAA3-4A18-B473-CFE692EE9101}" dt="2019-11-06T17:26:37.679" v="2609" actId="20577"/>
        <pc:sldMkLst>
          <pc:docMk/>
          <pc:sldMk cId="1096313236" sldId="267"/>
        </pc:sldMkLst>
        <pc:spChg chg="del">
          <ac:chgData name="Tomáš Machala" userId="2f5c60ee233103fc" providerId="LiveId" clId="{7E75E771-BAA3-4A18-B473-CFE692EE9101}" dt="2019-11-06T16:54:03.180" v="2170"/>
          <ac:spMkLst>
            <pc:docMk/>
            <pc:sldMk cId="1096313236" sldId="267"/>
            <ac:spMk id="2" creationId="{B542DCA6-95F0-4EED-98AC-2D73B3B7F1A0}"/>
          </ac:spMkLst>
        </pc:spChg>
        <pc:spChg chg="del">
          <ac:chgData name="Tomáš Machala" userId="2f5c60ee233103fc" providerId="LiveId" clId="{7E75E771-BAA3-4A18-B473-CFE692EE9101}" dt="2019-11-06T16:54:03.180" v="2170"/>
          <ac:spMkLst>
            <pc:docMk/>
            <pc:sldMk cId="1096313236" sldId="267"/>
            <ac:spMk id="3" creationId="{584F5348-2E25-4F7E-B235-E53A5271A7DD}"/>
          </ac:spMkLst>
        </pc:spChg>
        <pc:spChg chg="del">
          <ac:chgData name="Tomáš Machala" userId="2f5c60ee233103fc" providerId="LiveId" clId="{7E75E771-BAA3-4A18-B473-CFE692EE9101}" dt="2019-11-06T16:54:03.180" v="2170"/>
          <ac:spMkLst>
            <pc:docMk/>
            <pc:sldMk cId="1096313236" sldId="267"/>
            <ac:spMk id="4" creationId="{6B326A2F-55B4-4CBD-A4A2-97FE8D1DA186}"/>
          </ac:spMkLst>
        </pc:spChg>
        <pc:spChg chg="del">
          <ac:chgData name="Tomáš Machala" userId="2f5c60ee233103fc" providerId="LiveId" clId="{7E75E771-BAA3-4A18-B473-CFE692EE9101}" dt="2019-11-06T16:54:03.180" v="2170"/>
          <ac:spMkLst>
            <pc:docMk/>
            <pc:sldMk cId="1096313236" sldId="267"/>
            <ac:spMk id="5" creationId="{C652ECF2-65A7-433D-B13A-EDF105964A4E}"/>
          </ac:spMkLst>
        </pc:spChg>
        <pc:spChg chg="del">
          <ac:chgData name="Tomáš Machala" userId="2f5c60ee233103fc" providerId="LiveId" clId="{7E75E771-BAA3-4A18-B473-CFE692EE9101}" dt="2019-11-06T16:54:03.180" v="2170"/>
          <ac:spMkLst>
            <pc:docMk/>
            <pc:sldMk cId="1096313236" sldId="267"/>
            <ac:spMk id="6" creationId="{A9E41C0B-A3BE-4193-84EB-79CBB6C7B379}"/>
          </ac:spMkLst>
        </pc:spChg>
        <pc:spChg chg="add del mod">
          <ac:chgData name="Tomáš Machala" userId="2f5c60ee233103fc" providerId="LiveId" clId="{7E75E771-BAA3-4A18-B473-CFE692EE9101}" dt="2019-11-06T17:18:36.069" v="2409" actId="478"/>
          <ac:spMkLst>
            <pc:docMk/>
            <pc:sldMk cId="1096313236" sldId="267"/>
            <ac:spMk id="7" creationId="{158A67C2-0C22-4A0B-8866-51804B6EE2A8}"/>
          </ac:spMkLst>
        </pc:spChg>
        <pc:spChg chg="add del mod">
          <ac:chgData name="Tomáš Machala" userId="2f5c60ee233103fc" providerId="LiveId" clId="{7E75E771-BAA3-4A18-B473-CFE692EE9101}" dt="2019-11-06T17:20:15.197" v="2498" actId="478"/>
          <ac:spMkLst>
            <pc:docMk/>
            <pc:sldMk cId="1096313236" sldId="267"/>
            <ac:spMk id="8" creationId="{44A108E2-EAAD-4FF0-915C-915336DDECD6}"/>
          </ac:spMkLst>
        </pc:spChg>
        <pc:spChg chg="add mod">
          <ac:chgData name="Tomáš Machala" userId="2f5c60ee233103fc" providerId="LiveId" clId="{7E75E771-BAA3-4A18-B473-CFE692EE9101}" dt="2019-11-06T17:26:32.869" v="2607" actId="20577"/>
          <ac:spMkLst>
            <pc:docMk/>
            <pc:sldMk cId="1096313236" sldId="267"/>
            <ac:spMk id="9" creationId="{23B304E1-0DB8-472A-85F8-45EF5B825BF1}"/>
          </ac:spMkLst>
        </pc:spChg>
        <pc:spChg chg="add mod">
          <ac:chgData name="Tomáš Machala" userId="2f5c60ee233103fc" providerId="LiveId" clId="{7E75E771-BAA3-4A18-B473-CFE692EE9101}" dt="2019-11-06T17:26:37.679" v="2609" actId="20577"/>
          <ac:spMkLst>
            <pc:docMk/>
            <pc:sldMk cId="1096313236" sldId="267"/>
            <ac:spMk id="10" creationId="{770F221D-1346-4132-AC24-375B666B725F}"/>
          </ac:spMkLst>
        </pc:spChg>
        <pc:cxnChg chg="add mod">
          <ac:chgData name="Tomáš Machala" userId="2f5c60ee233103fc" providerId="LiveId" clId="{7E75E771-BAA3-4A18-B473-CFE692EE9101}" dt="2019-11-06T17:23:50.021" v="2594" actId="1582"/>
          <ac:cxnSpMkLst>
            <pc:docMk/>
            <pc:sldMk cId="1096313236" sldId="267"/>
            <ac:cxnSpMk id="12" creationId="{D4FD9435-1176-4BC8-A740-A9A42FAFDB5A}"/>
          </ac:cxnSpMkLst>
        </pc:cxnChg>
        <pc:cxnChg chg="add del mod">
          <ac:chgData name="Tomáš Machala" userId="2f5c60ee233103fc" providerId="LiveId" clId="{7E75E771-BAA3-4A18-B473-CFE692EE9101}" dt="2019-11-06T17:24:39.027" v="2601" actId="478"/>
          <ac:cxnSpMkLst>
            <pc:docMk/>
            <pc:sldMk cId="1096313236" sldId="267"/>
            <ac:cxnSpMk id="14" creationId="{F4664CF9-9065-4373-9008-845C00842867}"/>
          </ac:cxnSpMkLst>
        </pc:cxnChg>
      </pc:sldChg>
      <pc:sldChg chg="addSp delSp modSp add del mod setBg">
        <pc:chgData name="Tomáš Machala" userId="2f5c60ee233103fc" providerId="LiveId" clId="{7E75E771-BAA3-4A18-B473-CFE692EE9101}" dt="2019-11-06T17:17:14.617" v="2407" actId="2696"/>
        <pc:sldMkLst>
          <pc:docMk/>
          <pc:sldMk cId="3445120065" sldId="268"/>
        </pc:sldMkLst>
        <pc:spChg chg="del">
          <ac:chgData name="Tomáš Machala" userId="2f5c60ee233103fc" providerId="LiveId" clId="{7E75E771-BAA3-4A18-B473-CFE692EE9101}" dt="2019-11-06T16:56:23.170" v="2226"/>
          <ac:spMkLst>
            <pc:docMk/>
            <pc:sldMk cId="3445120065" sldId="268"/>
            <ac:spMk id="2" creationId="{C5835FDE-0D20-47F8-ABA1-C6059CE2167D}"/>
          </ac:spMkLst>
        </pc:spChg>
        <pc:spChg chg="del">
          <ac:chgData name="Tomáš Machala" userId="2f5c60ee233103fc" providerId="LiveId" clId="{7E75E771-BAA3-4A18-B473-CFE692EE9101}" dt="2019-11-06T16:56:23.170" v="2226"/>
          <ac:spMkLst>
            <pc:docMk/>
            <pc:sldMk cId="3445120065" sldId="268"/>
            <ac:spMk id="3" creationId="{C70F2307-9EA4-48CA-B493-F74B5F754EB5}"/>
          </ac:spMkLst>
        </pc:spChg>
        <pc:spChg chg="del">
          <ac:chgData name="Tomáš Machala" userId="2f5c60ee233103fc" providerId="LiveId" clId="{7E75E771-BAA3-4A18-B473-CFE692EE9101}" dt="2019-11-06T16:56:23.170" v="2226"/>
          <ac:spMkLst>
            <pc:docMk/>
            <pc:sldMk cId="3445120065" sldId="268"/>
            <ac:spMk id="4" creationId="{A3483E02-7F3E-435A-8AFE-CC213991F3C3}"/>
          </ac:spMkLst>
        </pc:spChg>
        <pc:spChg chg="del">
          <ac:chgData name="Tomáš Machala" userId="2f5c60ee233103fc" providerId="LiveId" clId="{7E75E771-BAA3-4A18-B473-CFE692EE9101}" dt="2019-11-06T16:56:23.170" v="2226"/>
          <ac:spMkLst>
            <pc:docMk/>
            <pc:sldMk cId="3445120065" sldId="268"/>
            <ac:spMk id="5" creationId="{CCDC42FD-5D49-4B30-8E04-F8767E4F1D0C}"/>
          </ac:spMkLst>
        </pc:spChg>
        <pc:spChg chg="del">
          <ac:chgData name="Tomáš Machala" userId="2f5c60ee233103fc" providerId="LiveId" clId="{7E75E771-BAA3-4A18-B473-CFE692EE9101}" dt="2019-11-06T16:56:23.170" v="2226"/>
          <ac:spMkLst>
            <pc:docMk/>
            <pc:sldMk cId="3445120065" sldId="268"/>
            <ac:spMk id="6" creationId="{2F0B9313-AA6A-4A36-AB10-62F49B7F7959}"/>
          </ac:spMkLst>
        </pc:spChg>
        <pc:spChg chg="add mod">
          <ac:chgData name="Tomáš Machala" userId="2f5c60ee233103fc" providerId="LiveId" clId="{7E75E771-BAA3-4A18-B473-CFE692EE9101}" dt="2019-11-06T16:57:23.720" v="2312" actId="26606"/>
          <ac:spMkLst>
            <pc:docMk/>
            <pc:sldMk cId="3445120065" sldId="268"/>
            <ac:spMk id="7" creationId="{5551A3CC-FD67-4FF2-9E33-0CDEA4487678}"/>
          </ac:spMkLst>
        </pc:spChg>
        <pc:spChg chg="add del mod">
          <ac:chgData name="Tomáš Machala" userId="2f5c60ee233103fc" providerId="LiveId" clId="{7E75E771-BAA3-4A18-B473-CFE692EE9101}" dt="2019-11-06T16:57:01.713" v="2311"/>
          <ac:spMkLst>
            <pc:docMk/>
            <pc:sldMk cId="3445120065" sldId="268"/>
            <ac:spMk id="8" creationId="{A51B4816-964A-4C95-A79F-FB6195468F21}"/>
          </ac:spMkLst>
        </pc:spChg>
        <pc:spChg chg="add del mod">
          <ac:chgData name="Tomáš Machala" userId="2f5c60ee233103fc" providerId="LiveId" clId="{7E75E771-BAA3-4A18-B473-CFE692EE9101}" dt="2019-11-06T16:57:23.720" v="2312" actId="26606"/>
          <ac:spMkLst>
            <pc:docMk/>
            <pc:sldMk cId="3445120065" sldId="268"/>
            <ac:spMk id="9" creationId="{081E8008-891A-4277-A4E0-9EB73B232088}"/>
          </ac:spMkLst>
        </pc:spChg>
        <pc:spChg chg="add del mod">
          <ac:chgData name="Tomáš Machala" userId="2f5c60ee233103fc" providerId="LiveId" clId="{7E75E771-BAA3-4A18-B473-CFE692EE9101}" dt="2019-11-06T16:57:39.503" v="2315" actId="478"/>
          <ac:spMkLst>
            <pc:docMk/>
            <pc:sldMk cId="3445120065" sldId="268"/>
            <ac:spMk id="10" creationId="{E800E1C9-49AE-4E6B-A889-E8F6FDE90FE6}"/>
          </ac:spMkLst>
        </pc:spChg>
        <pc:spChg chg="add mod">
          <ac:chgData name="Tomáš Machala" userId="2f5c60ee233103fc" providerId="LiveId" clId="{7E75E771-BAA3-4A18-B473-CFE692EE9101}" dt="2019-11-06T16:57:54.781" v="2318" actId="14100"/>
          <ac:spMkLst>
            <pc:docMk/>
            <pc:sldMk cId="3445120065" sldId="268"/>
            <ac:spMk id="14" creationId="{28646566-947C-4ACD-B732-F9343AF2E99E}"/>
          </ac:spMkLst>
        </pc:spChg>
        <pc:spChg chg="add">
          <ac:chgData name="Tomáš Machala" userId="2f5c60ee233103fc" providerId="LiveId" clId="{7E75E771-BAA3-4A18-B473-CFE692EE9101}" dt="2019-11-06T16:57:23.720" v="2312" actId="26606"/>
          <ac:spMkLst>
            <pc:docMk/>
            <pc:sldMk cId="3445120065" sldId="268"/>
            <ac:spMk id="16" creationId="{EE1530B0-6F96-46C0-8B3E-3215CB756BE4}"/>
          </ac:spMkLst>
        </pc:spChg>
        <pc:spChg chg="add">
          <ac:chgData name="Tomáš Machala" userId="2f5c60ee233103fc" providerId="LiveId" clId="{7E75E771-BAA3-4A18-B473-CFE692EE9101}" dt="2019-11-06T16:57:23.720" v="2312" actId="26606"/>
          <ac:spMkLst>
            <pc:docMk/>
            <pc:sldMk cId="3445120065" sldId="268"/>
            <ac:spMk id="18" creationId="{754910CF-1B56-45D3-960A-E89F7B3B9131}"/>
          </ac:spMkLst>
        </pc:spChg>
        <pc:graphicFrameChg chg="add del">
          <ac:chgData name="Tomáš Machala" userId="2f5c60ee233103fc" providerId="LiveId" clId="{7E75E771-BAA3-4A18-B473-CFE692EE9101}" dt="2019-11-06T16:57:27.142" v="2313" actId="478"/>
          <ac:graphicFrameMkLst>
            <pc:docMk/>
            <pc:sldMk cId="3445120065" sldId="268"/>
            <ac:graphicFrameMk id="11" creationId="{F9B8F0A9-5B36-41F3-BB3C-785F24B96755}"/>
          </ac:graphicFrameMkLst>
        </pc:graphicFrameChg>
      </pc:sldChg>
      <pc:sldChg chg="addSp delSp modSp add modAnim">
        <pc:chgData name="Tomáš Machala" userId="2f5c60ee233103fc" providerId="LiveId" clId="{7E75E771-BAA3-4A18-B473-CFE692EE9101}" dt="2019-11-06T17:17:09.854" v="2406"/>
        <pc:sldMkLst>
          <pc:docMk/>
          <pc:sldMk cId="2901609679" sldId="269"/>
        </pc:sldMkLst>
        <pc:spChg chg="add del mod">
          <ac:chgData name="Tomáš Machala" userId="2f5c60ee233103fc" providerId="LiveId" clId="{7E75E771-BAA3-4A18-B473-CFE692EE9101}" dt="2019-11-06T17:00:09.803" v="2324" actId="478"/>
          <ac:spMkLst>
            <pc:docMk/>
            <pc:sldMk cId="2901609679" sldId="269"/>
            <ac:spMk id="2" creationId="{348410A8-4725-4EDC-AC67-939215C498E1}"/>
          </ac:spMkLst>
        </pc:spChg>
        <pc:inkChg chg="add del">
          <ac:chgData name="Tomáš Machala" userId="2f5c60ee233103fc" providerId="LiveId" clId="{7E75E771-BAA3-4A18-B473-CFE692EE9101}" dt="2019-11-06T17:00:49.326" v="2326" actId="9405"/>
          <ac:inkMkLst>
            <pc:docMk/>
            <pc:sldMk cId="2901609679" sldId="269"/>
            <ac:inkMk id="3" creationId="{9C6DCDAA-E7DC-4C46-BA58-593AB3264EE0}"/>
          </ac:inkMkLst>
        </pc:inkChg>
        <pc:inkChg chg="add del">
          <ac:chgData name="Tomáš Machala" userId="2f5c60ee233103fc" providerId="LiveId" clId="{7E75E771-BAA3-4A18-B473-CFE692EE9101}" dt="2019-11-06T17:02:55.054" v="2339" actId="478"/>
          <ac:inkMkLst>
            <pc:docMk/>
            <pc:sldMk cId="2901609679" sldId="269"/>
            <ac:inkMk id="4" creationId="{D44F4A73-42C1-4502-9D86-D25C00346B3D}"/>
          </ac:inkMkLst>
        </pc:inkChg>
        <pc:inkChg chg="add del">
          <ac:chgData name="Tomáš Machala" userId="2f5c60ee233103fc" providerId="LiveId" clId="{7E75E771-BAA3-4A18-B473-CFE692EE9101}" dt="2019-11-06T17:02:56.064" v="2340" actId="478"/>
          <ac:inkMkLst>
            <pc:docMk/>
            <pc:sldMk cId="2901609679" sldId="269"/>
            <ac:inkMk id="5" creationId="{390DD2A0-AF84-450C-98AF-AE7B1EA819B4}"/>
          </ac:inkMkLst>
        </pc:inkChg>
        <pc:inkChg chg="add del">
          <ac:chgData name="Tomáš Machala" userId="2f5c60ee233103fc" providerId="LiveId" clId="{7E75E771-BAA3-4A18-B473-CFE692EE9101}" dt="2019-11-06T17:01:14.372" v="2330" actId="9405"/>
          <ac:inkMkLst>
            <pc:docMk/>
            <pc:sldMk cId="2901609679" sldId="269"/>
            <ac:inkMk id="6" creationId="{A5D320FD-9399-42C1-BB54-5E9C1CB9801A}"/>
          </ac:inkMkLst>
        </pc:inkChg>
        <pc:inkChg chg="add del">
          <ac:chgData name="Tomáš Machala" userId="2f5c60ee233103fc" providerId="LiveId" clId="{7E75E771-BAA3-4A18-B473-CFE692EE9101}" dt="2019-11-06T17:01:50.111" v="2333"/>
          <ac:inkMkLst>
            <pc:docMk/>
            <pc:sldMk cId="2901609679" sldId="269"/>
            <ac:inkMk id="8" creationId="{433BBD33-97D8-46F5-B7AE-4766E44A81AB}"/>
          </ac:inkMkLst>
        </pc:inkChg>
        <pc:inkChg chg="add del">
          <ac:chgData name="Tomáš Machala" userId="2f5c60ee233103fc" providerId="LiveId" clId="{7E75E771-BAA3-4A18-B473-CFE692EE9101}" dt="2019-11-06T17:01:50.111" v="2333"/>
          <ac:inkMkLst>
            <pc:docMk/>
            <pc:sldMk cId="2901609679" sldId="269"/>
            <ac:inkMk id="9" creationId="{91799C4A-B266-42F1-BD82-0A97BCDCD3FB}"/>
          </ac:inkMkLst>
        </pc:inkChg>
        <pc:inkChg chg="add del">
          <ac:chgData name="Tomáš Machala" userId="2f5c60ee233103fc" providerId="LiveId" clId="{7E75E771-BAA3-4A18-B473-CFE692EE9101}" dt="2019-11-06T17:02:57.161" v="2341" actId="478"/>
          <ac:inkMkLst>
            <pc:docMk/>
            <pc:sldMk cId="2901609679" sldId="269"/>
            <ac:inkMk id="10" creationId="{C11E79D6-F6D2-4DAD-ABBD-22BED84B92E4}"/>
          </ac:inkMkLst>
        </pc:inkChg>
        <pc:inkChg chg="add del">
          <ac:chgData name="Tomáš Machala" userId="2f5c60ee233103fc" providerId="LiveId" clId="{7E75E771-BAA3-4A18-B473-CFE692EE9101}" dt="2019-11-06T17:03:01.864" v="2343" actId="478"/>
          <ac:inkMkLst>
            <pc:docMk/>
            <pc:sldMk cId="2901609679" sldId="269"/>
            <ac:inkMk id="11" creationId="{78E81C65-52F2-46AC-863E-307A8BDD9B69}"/>
          </ac:inkMkLst>
        </pc:inkChg>
        <pc:inkChg chg="add del">
          <ac:chgData name="Tomáš Machala" userId="2f5c60ee233103fc" providerId="LiveId" clId="{7E75E771-BAA3-4A18-B473-CFE692EE9101}" dt="2019-11-06T17:03:04.775" v="2344" actId="478"/>
          <ac:inkMkLst>
            <pc:docMk/>
            <pc:sldMk cId="2901609679" sldId="269"/>
            <ac:inkMk id="12" creationId="{D936C686-DB72-4CDD-8401-20024C57C7F1}"/>
          </ac:inkMkLst>
        </pc:inkChg>
        <pc:inkChg chg="add del">
          <ac:chgData name="Tomáš Machala" userId="2f5c60ee233103fc" providerId="LiveId" clId="{7E75E771-BAA3-4A18-B473-CFE692EE9101}" dt="2019-11-06T17:02:59.977" v="2342" actId="478"/>
          <ac:inkMkLst>
            <pc:docMk/>
            <pc:sldMk cId="2901609679" sldId="269"/>
            <ac:inkMk id="13" creationId="{273B19D3-B123-4CBF-ADD8-1C92FED3C802}"/>
          </ac:inkMkLst>
        </pc:inkChg>
        <pc:inkChg chg="add del">
          <ac:chgData name="Tomáš Machala" userId="2f5c60ee233103fc" providerId="LiveId" clId="{7E75E771-BAA3-4A18-B473-CFE692EE9101}" dt="2019-11-06T17:03:07.932" v="2345" actId="478"/>
          <ac:inkMkLst>
            <pc:docMk/>
            <pc:sldMk cId="2901609679" sldId="269"/>
            <ac:inkMk id="15" creationId="{C31A5622-23DE-424C-8430-2DB87B1A0B23}"/>
          </ac:inkMkLst>
        </pc:inkChg>
        <pc:inkChg chg="add del">
          <ac:chgData name="Tomáš Machala" userId="2f5c60ee233103fc" providerId="LiveId" clId="{7E75E771-BAA3-4A18-B473-CFE692EE9101}" dt="2019-11-06T17:03:08.895" v="2346" actId="478"/>
          <ac:inkMkLst>
            <pc:docMk/>
            <pc:sldMk cId="2901609679" sldId="269"/>
            <ac:inkMk id="17" creationId="{9FC6E8F8-AEC7-49BA-BBF2-213C1CC18CD2}"/>
          </ac:inkMkLst>
        </pc:inkChg>
        <pc:inkChg chg="add del">
          <ac:chgData name="Tomáš Machala" userId="2f5c60ee233103fc" providerId="LiveId" clId="{7E75E771-BAA3-4A18-B473-CFE692EE9101}" dt="2019-11-06T17:03:41.444" v="2350" actId="9405"/>
          <ac:inkMkLst>
            <pc:docMk/>
            <pc:sldMk cId="2901609679" sldId="269"/>
            <ac:inkMk id="19" creationId="{A704F141-D7C1-4C43-87BF-4B9D10CFF2CF}"/>
          </ac:inkMkLst>
        </pc:inkChg>
        <pc:inkChg chg="add del">
          <ac:chgData name="Tomáš Machala" userId="2f5c60ee233103fc" providerId="LiveId" clId="{7E75E771-BAA3-4A18-B473-CFE692EE9101}" dt="2019-11-06T17:03:41.167" v="2349" actId="9405"/>
          <ac:inkMkLst>
            <pc:docMk/>
            <pc:sldMk cId="2901609679" sldId="269"/>
            <ac:inkMk id="20" creationId="{9FE14A47-59C6-4C0E-A661-C4182AF36046}"/>
          </ac:inkMkLst>
        </pc:inkChg>
        <pc:inkChg chg="add del">
          <ac:chgData name="Tomáš Machala" userId="2f5c60ee233103fc" providerId="LiveId" clId="{7E75E771-BAA3-4A18-B473-CFE692EE9101}" dt="2019-11-06T17:04:04.714" v="2353"/>
          <ac:inkMkLst>
            <pc:docMk/>
            <pc:sldMk cId="2901609679" sldId="269"/>
            <ac:inkMk id="21" creationId="{0F0C5C9A-38D5-4AB4-A415-A8E7B4332963}"/>
          </ac:inkMkLst>
        </pc:inkChg>
        <pc:inkChg chg="add del">
          <ac:chgData name="Tomáš Machala" userId="2f5c60ee233103fc" providerId="LiveId" clId="{7E75E771-BAA3-4A18-B473-CFE692EE9101}" dt="2019-11-06T17:04:04.714" v="2353"/>
          <ac:inkMkLst>
            <pc:docMk/>
            <pc:sldMk cId="2901609679" sldId="269"/>
            <ac:inkMk id="22" creationId="{EA99A702-DF0E-4F2D-9AC5-7A27056B9CB1}"/>
          </ac:inkMkLst>
        </pc:inkChg>
        <pc:inkChg chg="add del">
          <ac:chgData name="Tomáš Machala" userId="2f5c60ee233103fc" providerId="LiveId" clId="{7E75E771-BAA3-4A18-B473-CFE692EE9101}" dt="2019-11-06T17:04:18.817" v="2355"/>
          <ac:inkMkLst>
            <pc:docMk/>
            <pc:sldMk cId="2901609679" sldId="269"/>
            <ac:inkMk id="23" creationId="{FDE69E22-4F31-4384-A733-BBA000BF4BC0}"/>
          </ac:inkMkLst>
        </pc:inkChg>
        <pc:inkChg chg="add del">
          <ac:chgData name="Tomáš Machala" userId="2f5c60ee233103fc" providerId="LiveId" clId="{7E75E771-BAA3-4A18-B473-CFE692EE9101}" dt="2019-11-06T17:04:18.817" v="2355"/>
          <ac:inkMkLst>
            <pc:docMk/>
            <pc:sldMk cId="2901609679" sldId="269"/>
            <ac:inkMk id="24" creationId="{9C505C4D-A90A-4A2F-99C1-D8CFD0984CC6}"/>
          </ac:inkMkLst>
        </pc:inkChg>
        <pc:inkChg chg="add del">
          <ac:chgData name="Tomáš Machala" userId="2f5c60ee233103fc" providerId="LiveId" clId="{7E75E771-BAA3-4A18-B473-CFE692EE9101}" dt="2019-11-06T17:04:19.421" v="2357"/>
          <ac:inkMkLst>
            <pc:docMk/>
            <pc:sldMk cId="2901609679" sldId="269"/>
            <ac:inkMk id="25" creationId="{1DC35056-3954-4F13-A916-24FA0A4654D3}"/>
          </ac:inkMkLst>
        </pc:inkChg>
        <pc:inkChg chg="add del">
          <ac:chgData name="Tomáš Machala" userId="2f5c60ee233103fc" providerId="LiveId" clId="{7E75E771-BAA3-4A18-B473-CFE692EE9101}" dt="2019-11-06T17:04:19.421" v="2357"/>
          <ac:inkMkLst>
            <pc:docMk/>
            <pc:sldMk cId="2901609679" sldId="269"/>
            <ac:inkMk id="26" creationId="{93E4F2FC-2043-4E1B-B8EA-12366B204D0A}"/>
          </ac:inkMkLst>
        </pc:inkChg>
        <pc:inkChg chg="add del">
          <ac:chgData name="Tomáš Machala" userId="2f5c60ee233103fc" providerId="LiveId" clId="{7E75E771-BAA3-4A18-B473-CFE692EE9101}" dt="2019-11-06T17:05:20.849" v="2362" actId="478"/>
          <ac:inkMkLst>
            <pc:docMk/>
            <pc:sldMk cId="2901609679" sldId="269"/>
            <ac:inkMk id="27" creationId="{40EBF5D2-1E66-4578-819C-F7AF343B01E0}"/>
          </ac:inkMkLst>
        </pc:inkChg>
        <pc:inkChg chg="add del">
          <ac:chgData name="Tomáš Machala" userId="2f5c60ee233103fc" providerId="LiveId" clId="{7E75E771-BAA3-4A18-B473-CFE692EE9101}" dt="2019-11-06T17:05:22.202" v="2363" actId="478"/>
          <ac:inkMkLst>
            <pc:docMk/>
            <pc:sldMk cId="2901609679" sldId="269"/>
            <ac:inkMk id="28" creationId="{0222A339-0A19-4156-9A11-5D7D24E7D78A}"/>
          </ac:inkMkLst>
        </pc:inkChg>
        <pc:inkChg chg="add del">
          <ac:chgData name="Tomáš Machala" userId="2f5c60ee233103fc" providerId="LiveId" clId="{7E75E771-BAA3-4A18-B473-CFE692EE9101}" dt="2019-11-06T17:05:23.919" v="2365" actId="478"/>
          <ac:inkMkLst>
            <pc:docMk/>
            <pc:sldMk cId="2901609679" sldId="269"/>
            <ac:inkMk id="29" creationId="{9E14A530-D3C8-4C6A-91EC-94FC3F44D565}"/>
          </ac:inkMkLst>
        </pc:inkChg>
        <pc:inkChg chg="add del">
          <ac:chgData name="Tomáš Machala" userId="2f5c60ee233103fc" providerId="LiveId" clId="{7E75E771-BAA3-4A18-B473-CFE692EE9101}" dt="2019-11-06T17:05:22.884" v="2364" actId="478"/>
          <ac:inkMkLst>
            <pc:docMk/>
            <pc:sldMk cId="2901609679" sldId="269"/>
            <ac:inkMk id="30" creationId="{D4DAEDB3-0AFF-4479-8A9B-CE4D8B98C101}"/>
          </ac:inkMkLst>
        </pc:inkChg>
        <pc:inkChg chg="add del">
          <ac:chgData name="Tomáš Machala" userId="2f5c60ee233103fc" providerId="LiveId" clId="{7E75E771-BAA3-4A18-B473-CFE692EE9101}" dt="2019-11-06T17:05:24.530" v="2366" actId="478"/>
          <ac:inkMkLst>
            <pc:docMk/>
            <pc:sldMk cId="2901609679" sldId="269"/>
            <ac:inkMk id="31" creationId="{FF621E37-62BE-4383-BCFC-AC7E70A3793B}"/>
          </ac:inkMkLst>
        </pc:inkChg>
        <pc:inkChg chg="add del">
          <ac:chgData name="Tomáš Machala" userId="2f5c60ee233103fc" providerId="LiveId" clId="{7E75E771-BAA3-4A18-B473-CFE692EE9101}" dt="2019-11-06T17:06:02.317" v="2369"/>
          <ac:inkMkLst>
            <pc:docMk/>
            <pc:sldMk cId="2901609679" sldId="269"/>
            <ac:inkMk id="32" creationId="{C4CD087F-8855-46B2-B4F7-891ED322592C}"/>
          </ac:inkMkLst>
        </pc:inkChg>
        <pc:inkChg chg="add del">
          <ac:chgData name="Tomáš Machala" userId="2f5c60ee233103fc" providerId="LiveId" clId="{7E75E771-BAA3-4A18-B473-CFE692EE9101}" dt="2019-11-06T17:06:02.317" v="2369"/>
          <ac:inkMkLst>
            <pc:docMk/>
            <pc:sldMk cId="2901609679" sldId="269"/>
            <ac:inkMk id="33" creationId="{862A6DFF-086B-44EF-833B-9D4DC4BE6C2D}"/>
          </ac:inkMkLst>
        </pc:inkChg>
        <pc:inkChg chg="add del">
          <ac:chgData name="Tomáš Machala" userId="2f5c60ee233103fc" providerId="LiveId" clId="{7E75E771-BAA3-4A18-B473-CFE692EE9101}" dt="2019-11-06T17:06:21.213" v="2373"/>
          <ac:inkMkLst>
            <pc:docMk/>
            <pc:sldMk cId="2901609679" sldId="269"/>
            <ac:inkMk id="34" creationId="{FF2A9C12-2CC0-4A72-8A1B-884D087590EC}"/>
          </ac:inkMkLst>
        </pc:inkChg>
        <pc:inkChg chg="add del">
          <ac:chgData name="Tomáš Machala" userId="2f5c60ee233103fc" providerId="LiveId" clId="{7E75E771-BAA3-4A18-B473-CFE692EE9101}" dt="2019-11-06T17:06:29.118" v="2378" actId="478"/>
          <ac:inkMkLst>
            <pc:docMk/>
            <pc:sldMk cId="2901609679" sldId="269"/>
            <ac:inkMk id="35" creationId="{DE68CD16-FD50-491D-9C4F-4DFF32A49482}"/>
          </ac:inkMkLst>
        </pc:inkChg>
        <pc:inkChg chg="add del">
          <ac:chgData name="Tomáš Machala" userId="2f5c60ee233103fc" providerId="LiveId" clId="{7E75E771-BAA3-4A18-B473-CFE692EE9101}" dt="2019-11-06T17:06:28.035" v="2377" actId="478"/>
          <ac:inkMkLst>
            <pc:docMk/>
            <pc:sldMk cId="2901609679" sldId="269"/>
            <ac:inkMk id="36" creationId="{E00967C4-9A8D-4518-9AC8-D2C96A1668F1}"/>
          </ac:inkMkLst>
        </pc:inkChg>
        <pc:inkChg chg="add del">
          <ac:chgData name="Tomáš Machala" userId="2f5c60ee233103fc" providerId="LiveId" clId="{7E75E771-BAA3-4A18-B473-CFE692EE9101}" dt="2019-11-06T17:06:21.213" v="2373"/>
          <ac:inkMkLst>
            <pc:docMk/>
            <pc:sldMk cId="2901609679" sldId="269"/>
            <ac:inkMk id="37" creationId="{CECF9C56-0826-4D4D-A307-461B4DFCC111}"/>
          </ac:inkMkLst>
        </pc:inkChg>
        <pc:inkChg chg="add del">
          <ac:chgData name="Tomáš Machala" userId="2f5c60ee233103fc" providerId="LiveId" clId="{7E75E771-BAA3-4A18-B473-CFE692EE9101}" dt="2019-11-06T17:06:23.913" v="2375"/>
          <ac:inkMkLst>
            <pc:docMk/>
            <pc:sldMk cId="2901609679" sldId="269"/>
            <ac:inkMk id="38" creationId="{CF40C533-81D8-4576-B47E-301C3E1B1520}"/>
          </ac:inkMkLst>
        </pc:inkChg>
        <pc:inkChg chg="add del">
          <ac:chgData name="Tomáš Machala" userId="2f5c60ee233103fc" providerId="LiveId" clId="{7E75E771-BAA3-4A18-B473-CFE692EE9101}" dt="2019-11-06T17:06:23.913" v="2375"/>
          <ac:inkMkLst>
            <pc:docMk/>
            <pc:sldMk cId="2901609679" sldId="269"/>
            <ac:inkMk id="39" creationId="{1CCC0325-7A8B-4C96-9388-77AEB0FB3A8F}"/>
          </ac:inkMkLst>
        </pc:inkChg>
        <pc:inkChg chg="add del">
          <ac:chgData name="Tomáš Machala" userId="2f5c60ee233103fc" providerId="LiveId" clId="{7E75E771-BAA3-4A18-B473-CFE692EE9101}" dt="2019-11-06T17:06:26.484" v="2376" actId="478"/>
          <ac:inkMkLst>
            <pc:docMk/>
            <pc:sldMk cId="2901609679" sldId="269"/>
            <ac:inkMk id="40" creationId="{6DF97D12-6430-4C00-A16F-A89AC70FF9B4}"/>
          </ac:inkMkLst>
        </pc:inkChg>
        <pc:inkChg chg="add">
          <ac:chgData name="Tomáš Machala" userId="2f5c60ee233103fc" providerId="LiveId" clId="{7E75E771-BAA3-4A18-B473-CFE692EE9101}" dt="2019-11-06T17:06:55.706" v="2379" actId="9405"/>
          <ac:inkMkLst>
            <pc:docMk/>
            <pc:sldMk cId="2901609679" sldId="269"/>
            <ac:inkMk id="41" creationId="{49F1CD15-1172-4686-B324-3C1124CCD3E7}"/>
          </ac:inkMkLst>
        </pc:inkChg>
        <pc:inkChg chg="add del">
          <ac:chgData name="Tomáš Machala" userId="2f5c60ee233103fc" providerId="LiveId" clId="{7E75E771-BAA3-4A18-B473-CFE692EE9101}" dt="2019-11-06T17:07:06.513" v="2382"/>
          <ac:inkMkLst>
            <pc:docMk/>
            <pc:sldMk cId="2901609679" sldId="269"/>
            <ac:inkMk id="42" creationId="{46A9B0F6-E113-476C-9E93-92742C711253}"/>
          </ac:inkMkLst>
        </pc:inkChg>
        <pc:inkChg chg="add del">
          <ac:chgData name="Tomáš Machala" userId="2f5c60ee233103fc" providerId="LiveId" clId="{7E75E771-BAA3-4A18-B473-CFE692EE9101}" dt="2019-11-06T17:07:06.513" v="2382"/>
          <ac:inkMkLst>
            <pc:docMk/>
            <pc:sldMk cId="2901609679" sldId="269"/>
            <ac:inkMk id="43" creationId="{469559C4-1DCD-4267-A07A-391A3712E657}"/>
          </ac:inkMkLst>
        </pc:inkChg>
        <pc:inkChg chg="add del">
          <ac:chgData name="Tomáš Machala" userId="2f5c60ee233103fc" providerId="LiveId" clId="{7E75E771-BAA3-4A18-B473-CFE692EE9101}" dt="2019-11-06T17:07:31.713" v="2386"/>
          <ac:inkMkLst>
            <pc:docMk/>
            <pc:sldMk cId="2901609679" sldId="269"/>
            <ac:inkMk id="44" creationId="{E964EE21-6DB4-42F9-96EC-9318F1026E9B}"/>
          </ac:inkMkLst>
        </pc:inkChg>
        <pc:inkChg chg="add">
          <ac:chgData name="Tomáš Machala" userId="2f5c60ee233103fc" providerId="LiveId" clId="{7E75E771-BAA3-4A18-B473-CFE692EE9101}" dt="2019-11-06T17:07:16.738" v="2383" actId="9405"/>
          <ac:inkMkLst>
            <pc:docMk/>
            <pc:sldMk cId="2901609679" sldId="269"/>
            <ac:inkMk id="45" creationId="{10B08539-9EE3-40D0-A88D-30DFCD170691}"/>
          </ac:inkMkLst>
        </pc:inkChg>
        <pc:inkChg chg="add del">
          <ac:chgData name="Tomáš Machala" userId="2f5c60ee233103fc" providerId="LiveId" clId="{7E75E771-BAA3-4A18-B473-CFE692EE9101}" dt="2019-11-06T17:07:31.713" v="2386"/>
          <ac:inkMkLst>
            <pc:docMk/>
            <pc:sldMk cId="2901609679" sldId="269"/>
            <ac:inkMk id="46" creationId="{14472B93-3EA5-49FA-B04B-F45B17F743AB}"/>
          </ac:inkMkLst>
        </pc:inkChg>
        <pc:inkChg chg="add del">
          <ac:chgData name="Tomáš Machala" userId="2f5c60ee233103fc" providerId="LiveId" clId="{7E75E771-BAA3-4A18-B473-CFE692EE9101}" dt="2019-11-06T17:07:31.713" v="2386"/>
          <ac:inkMkLst>
            <pc:docMk/>
            <pc:sldMk cId="2901609679" sldId="269"/>
            <ac:inkMk id="47" creationId="{7026A756-9101-4555-B6E9-46E424D1C5A7}"/>
          </ac:inkMkLst>
        </pc:inkChg>
        <pc:inkChg chg="add">
          <ac:chgData name="Tomáš Machala" userId="2f5c60ee233103fc" providerId="LiveId" clId="{7E75E771-BAA3-4A18-B473-CFE692EE9101}" dt="2019-11-06T17:07:31.713" v="2386"/>
          <ac:inkMkLst>
            <pc:docMk/>
            <pc:sldMk cId="2901609679" sldId="269"/>
            <ac:inkMk id="48" creationId="{BCB80805-997D-4394-B5D2-83B6B6C65D66}"/>
          </ac:inkMkLst>
        </pc:inkChg>
        <pc:inkChg chg="add">
          <ac:chgData name="Tomáš Machala" userId="2f5c60ee233103fc" providerId="LiveId" clId="{7E75E771-BAA3-4A18-B473-CFE692EE9101}" dt="2019-11-06T17:07:50.901" v="2387" actId="9405"/>
          <ac:inkMkLst>
            <pc:docMk/>
            <pc:sldMk cId="2901609679" sldId="269"/>
            <ac:inkMk id="49" creationId="{DBBD9B71-0DFB-47E2-BD81-1FB5AC914664}"/>
          </ac:inkMkLst>
        </pc:inkChg>
        <pc:inkChg chg="add del">
          <ac:chgData name="Tomáš Machala" userId="2f5c60ee233103fc" providerId="LiveId" clId="{7E75E771-BAA3-4A18-B473-CFE692EE9101}" dt="2019-11-06T17:12:31.778" v="2398" actId="9405"/>
          <ac:inkMkLst>
            <pc:docMk/>
            <pc:sldMk cId="2901609679" sldId="269"/>
            <ac:inkMk id="50" creationId="{59548FEA-1B61-497C-9071-AB0FE3AC43EA}"/>
          </ac:inkMkLst>
        </pc:inkChg>
        <pc:inkChg chg="add del">
          <ac:chgData name="Tomáš Machala" userId="2f5c60ee233103fc" providerId="LiveId" clId="{7E75E771-BAA3-4A18-B473-CFE692EE9101}" dt="2019-11-06T17:12:32.020" v="2399" actId="9405"/>
          <ac:inkMkLst>
            <pc:docMk/>
            <pc:sldMk cId="2901609679" sldId="269"/>
            <ac:inkMk id="51" creationId="{AF72D815-793C-4466-9347-B6A838588335}"/>
          </ac:inkMkLst>
        </pc:inkChg>
        <pc:inkChg chg="add del">
          <ac:chgData name="Tomáš Machala" userId="2f5c60ee233103fc" providerId="LiveId" clId="{7E75E771-BAA3-4A18-B473-CFE692EE9101}" dt="2019-11-06T17:12:32.428" v="2400" actId="9405"/>
          <ac:inkMkLst>
            <pc:docMk/>
            <pc:sldMk cId="2901609679" sldId="269"/>
            <ac:inkMk id="52" creationId="{090BA8B2-242A-4C49-B030-6ACD5F64BD2A}"/>
          </ac:inkMkLst>
        </pc:inkChg>
      </pc:sldChg>
      <pc:sldChg chg="addSp modSp add">
        <pc:chgData name="Tomáš Machala" userId="2f5c60ee233103fc" providerId="LiveId" clId="{7E75E771-BAA3-4A18-B473-CFE692EE9101}" dt="2019-11-06T17:30:34.401" v="2736" actId="20577"/>
        <pc:sldMkLst>
          <pc:docMk/>
          <pc:sldMk cId="727201898" sldId="270"/>
        </pc:sldMkLst>
        <pc:spChg chg="add mod">
          <ac:chgData name="Tomáš Machala" userId="2f5c60ee233103fc" providerId="LiveId" clId="{7E75E771-BAA3-4A18-B473-CFE692EE9101}" dt="2019-11-06T17:28:10.028" v="2642" actId="20577"/>
          <ac:spMkLst>
            <pc:docMk/>
            <pc:sldMk cId="727201898" sldId="270"/>
            <ac:spMk id="2" creationId="{697BC8D4-959F-4903-B437-E552192BEFEF}"/>
          </ac:spMkLst>
        </pc:spChg>
        <pc:spChg chg="add mod">
          <ac:chgData name="Tomáš Machala" userId="2f5c60ee233103fc" providerId="LiveId" clId="{7E75E771-BAA3-4A18-B473-CFE692EE9101}" dt="2019-11-06T17:30:34.401" v="2736" actId="20577"/>
          <ac:spMkLst>
            <pc:docMk/>
            <pc:sldMk cId="727201898" sldId="270"/>
            <ac:spMk id="3" creationId="{C48814A3-E385-4F10-B0E6-73FF77592031}"/>
          </ac:spMkLst>
        </pc:spChg>
      </pc:sldChg>
      <pc:sldChg chg="modSp add">
        <pc:chgData name="Tomáš Machala" userId="2f5c60ee233103fc" providerId="LiveId" clId="{7E75E771-BAA3-4A18-B473-CFE692EE9101}" dt="2019-11-06T17:33:49.622" v="2772" actId="20577"/>
        <pc:sldMkLst>
          <pc:docMk/>
          <pc:sldMk cId="4273237400" sldId="271"/>
        </pc:sldMkLst>
        <pc:spChg chg="mod">
          <ac:chgData name="Tomáš Machala" userId="2f5c60ee233103fc" providerId="LiveId" clId="{7E75E771-BAA3-4A18-B473-CFE692EE9101}" dt="2019-11-06T17:33:49.622" v="2772" actId="20577"/>
          <ac:spMkLst>
            <pc:docMk/>
            <pc:sldMk cId="4273237400" sldId="271"/>
            <ac:spMk id="2" creationId="{340B02AE-3591-4E97-9763-9D9056EB685F}"/>
          </ac:spMkLst>
        </pc:spChg>
      </pc:sldChg>
      <pc:sldMasterChg chg="modSp">
        <pc:chgData name="Tomáš Machala" userId="2f5c60ee233103fc" providerId="LiveId" clId="{7E75E771-BAA3-4A18-B473-CFE692EE9101}" dt="2019-11-06T14:34:15.490" v="861"/>
        <pc:sldMasterMkLst>
          <pc:docMk/>
          <pc:sldMasterMk cId="971107961" sldId="2147483673"/>
        </pc:sldMasterMkLst>
        <pc:spChg chg="mod">
          <ac:chgData name="Tomáš Machala" userId="2f5c60ee233103fc" providerId="LiveId" clId="{7E75E771-BAA3-4A18-B473-CFE692EE9101}" dt="2019-11-06T14:34:15.490" v="861"/>
          <ac:spMkLst>
            <pc:docMk/>
            <pc:sldMasterMk cId="971107961" sldId="2147483673"/>
            <ac:spMk id="5" creationId="{00000000-0000-0000-0000-000000000000}"/>
          </ac:spMkLst>
        </pc:sp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7:06:55.705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0 135,'53'0,"-19"2,0-2,0-2,0-1,33-8,24-1,-5 2,17-16,-51 12,0 2,0 2,1 3,50-1,-82 7,0-1,0-1,6-2,61-6,403 12,-464 1,0 0,0 2,4 2,12 2,69 15,-70-16,-11-1,1-1,0-2,8-2,-12 1,0 0,0 1,12 4,-24-4,19 2,1-2,32-2,-33-1,-1 1,1 2,7 2,15 3,1-3,0-3,58-5,-4 0,1470 3,-1568-1,1 0,-1-1,0-1,2-1,44-6,-42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0:49:08.68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11 167,'413'0,"-296"-13,-86 13,1-2,23-5,74-5,-105 10,28-3,2 1,17 1,79-4,-118 4,17 2,23 2,-28 1,43-5,-80 2,-1 1,1-2,0 1,0-1,-1 0,1 0,-1 0,1-1,-1 0,0-1,-6 4,0 0,1 0,-1 0,0 0,0-1,0 1,0 0,1 0,-1 0,0 0,0 0,0-1,0 1,0 0,0 0,1 0,-1-1,0 1,0 0,0 0,0 0,0-1,0 1,0 0,0 0,0 0,0-1,0 1,0 0,0 0,0-1,0 1,0 0,0 0,-1 0,1-1,0 1,0 0,0 0,0 0,0 0,0-1,-11-3,-14 2,-355 3,248-14,126 13,-48 0,-1-2,-16-4,33 1,-68-12,80 13,0 2,0 0,0 2,-17 2,-16 0,36-3,0 0,1-1,-9-4,-30-1,0 1,-1 4,-16 2,37 1,31-1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2:36:39.4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104 263,'50'7,"-2"-1,-11-5,15 0,35 6,-33-3,0-2,37-4,-5 1,3 2,-18 1,41-6,-78-1,-1-1,26-9,52-21,-59 18,43-8,-87 25,0 0,0 1,0 0,0 1,0 0,0 0,4 1,32 4,-29-6,0-1,0 0,0-1,11-3,2 1,0 1,0 2,1 0,17 4,18-2,-48 0,-10-1,0 0,1 0,-1 0,0-1,0 0,0 0,-5 1,-1 0,0 0,0 0,1 0,-1 0,0 0,0 0,0-1,1 1,-1 0,0 0,0 0,0 0,0-1,1 1,-1 0,0 0,0 0,0-1,0 1,0 0,0 0,0 0,1-1,-1 1,0 0,0 0,0-1,0 1,0 0,0 0,0-1,0 1,0 0,0 0,0 0,-1-1,1 1,0 0,0 0,0-1,0 1,0 0,0 0,0 0,-1-1,1 1,0 0,0 0,0 0,0 0,-1-1,1 1,0 0,0 0,0 0,-1 0,1 0,0 0,0 0,-1 0,1 0,-21-15,10 8,7 3,-1 0,0 0,0 1,0 0,0 0,-1 0,1 1,-1-1,0 1,1 1,-1-1,0 1,-5-1,-14 0,1 0,-21 2,20 1,4-3,0 0,1 0,0-2,0-1,-3-1,2 0,-8 1,-1 1,0 1,-1 1,-25 3,12-1,-36-5,-38-12,56 7,-2 2,-55 2,100 5,1-1,-13-2,-37-2,0 5,12-1,-30 5,65 1,0 0,1 1,-1 0,-1 3,-5 0,1 0,-2-2,16-3,-1 1,1 0,0 1,1 0,-1 1,-37 15,18-13,24-7,0 1,0 0,0 0,0 0,1 1,-1 0,-3 2,9-4,-1 1,1-1,0 0,0 0,-1 0,1 1,0-1,0 1,1-1,-1 1,0-1,0 1,1-1,-1 1,1 0,-1-1,1 1,0 0,0-1,-1 1,1 0,0-1,1 1,-1 0,0 0,0-1,1 1,-1 0,1-1,0 1,-1-1,3 5,-1 0,1-1,0 0,1 1,-1-1,1 0,3 3,6 4,1-1,0 0,0 0,1-2,8 4,31 22,-47-29,0-1,1 0,0-1,0 1,0-1,0-1,1 0,2 1,-4-2,-1 1,1-1,-1 1,0 0,1 1,-2-1,1 0,0 0,-1-1,1 0,0 0,6 1,15 0,-1-2,1-1,7-1,14 0,74-12,-76 13,-20 0,0 0,1-2,12-3,-9 1,0 2,0 1,0 1,2 1,-5 1,0-2,1-1,-1-1,0-1,3-2,10-4,1 2,0 1,-1 3,39 0,-66 3,-1-1,1-1,-1 0,0-1,1-1,1 1,0-1,1 2,9-1,113 4,-72 1,47-5,-87-2,-15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2:36:46.35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0 250,'492'0,"-428"7,-46-4,-1-1,13 0,67-4,111 4,-148 3,-18-1,19-2,800-3,-452 2,-259-13,-52 11,-21-1,28 6,-57 1,-19-2,28 0,305-3,-258 13,-30-14,-23 0,30 3,-34 4,-26-3,1 0,12-2,114 11,-102-5,1 0,-44-7,0 0,0-1,0 1,0 0,0-1,0 0,0 0,0 0,-1 0,1 0,0-1,0 1,-1-1,1 0,20-15,-1-2,-1-1,-1 0,13-17,-32 35,1 0,-1 0,0 0,0 0,0 0,0 0,0-1,-1 1,1 0,0-1,-1 1,0-1,0 1,0 0,0-2,-7-37,5 33,1 6,0 0,0 0,0 1,0-1,0 0,-1 1,1-1,-1 1,1-1,-1 1,1 0,-1-1,0 1,0 0,0 0,1 0,-1 1,0-1,0 0,0 1,0-1,0 1,-1 0,1-1,0 1,0 0,-1 1,-12-2,1 1,-1 1,-7 1,20-1,-35 6,30-5,1-1,-1 1,0-1,0 0,0-1,0 0,1 0,-1 0,0-1,-5-1,11 2,1-1,-1 1,0 0,0-1,0 1,1-1,-1 1,0-1,1 0,-1 1,1-1,-1 0,0 1,1-1,0 0,-1 0,0 0,1 0,-1 1,1-1,-1 0,1 0,-1 1,0-1,1 0,-1 1,0-1,0 1,1-1,-1 1,0-1,0 1,0-1,0 1,0 0,0-1,0 1,-24-3,0 2,0 0,0 2,0 0,-33 1,-761-2,705 14,-429-15,476-6,47 4,0 1,-9 1,-368 1,385-1,-1 0,0-1,1 0,-11-4,11 2,-1 1,0 1,0 0,-10 0,-17 0,0-1,-8-4,10 1,-1 2,-17 2,16 1,1-2,-16-3,-22-3,0 3,-1 4,-42 5,69 2,-24 7,37-5,0-1,0-2,-18-2,38-1,-1 0,-12 4,-36 1,56-6,1 1,0 0,-1 1,1 0,0 0,0 1,-8 4,2-3,0 0,0-1,-3 0,0 0,-15-1,24-1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2:36:46.68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1:24:32.56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2,'25'0,"-17"-1,0 0,-1 1,1 0,0 1,0 0,-1 0,1 0,0 1,-1 1,0-1,6 3,73 29,-85-33,0 0,0-1,0 1,0 0,-1 0,1-1,0 1,-1 0,1 0,0 0,-1 0,1 0,-1 0,0 0,1 0,-1 0,0 0,1 0,-1 1,0-1,0 0,0 0,1 1,-1-1,1 0,-1 0,1 0,-1 0,1 0,-1 0,1 0,0 0,0 0,-1 0,1 0,0 0,0 0,1 0,30 19,-19-11,1 0,1-1,-1 0,1-2,0 1,1-2,3 1,-2-1,-1 0,1 1,-1 1,11 7,10 3,117 62,-94-49,-35-17,0-1,9 3,-19-9,-1 1,0 1,-1 0,0 0,0 2,1 0,0-1,0-1,1 0,9 4,-5-4,0 2,-1 0,15 11,-14-8,1-2,0 0,5 1,-9-6,0 1,0 1,0 0,-1 1,0 1,11 10,-20-16,1 1,-1-1,1 0,-1-1,5 2,20 11,66 38,2-3,36 9,-62-27,23 9,111 53,-75-26,-109-58,0-1,14 5,15 5,67 39,-104-51,-1-2,2 0,2 0,-5-2,0 0,0 1,-1 1,0 0,1 1,39 29,-21-14,1-1,10 4,-15-13,1-1,0-1,4-1,34 13,-48-16,79 30,53 30,-107-47,43 13,-9-5,239 85,-230-77,-2 4,-1 3,23 18,62 44,-83-46,-60-40,20 19,-23-18,1-1,1-1,62 33,-40-24,14 12,-41-23,-15-11,1-1,0 1,0-1,0 0,0 0,0 0,1-1,4 2,-2-1,1 0,-1 1,1 0,-1 0,0 1,6 5,-12-8,50 32,-44-28,1-1,-1 0,1-1,0 0,0 0,0-1,0 0,2 0,-2-1,1 1,-1 1,0-1,0 1,-1 1,1-1,-1 2,3 1,-1 0,-1 0,1-1,0 0,1-1,8 3,-6-3,-1 1,1 1,9 6,60 34,-55-30,1-2,1-1,1-2,27 9,-6-3,-5 2,19 12,-2-1,8-3,-50-20,0 0,-1 1,0 0,5 5,53 26,-31-6,5 8,-43-36,11 6,-20-12,1 0,-1 0,1 0,-1 0,1 0,-1 0,1 0,-1 0,1 0,-1 0,0-1,1 1,-1 0,1 0,-1 0,1-1,-1 1,0 0,1-1,-1 1,0 0,1-1,-1 1,0 0,1-1,-1 1,0 0,0-1,1 1,-1-1,0 1,0-1,0 1,0-1,0 1,1-1,-1 1,0-1,0 1,0 0,0-1,0 1,-1-1,1 0,-1-4,0 0,0 0,-1-1,1 1,-2 0,1 0,0 1,-1-1,0 0,0 1,0 0,-1-1,-4-7,-18-26,-26-27,18 22,22 27,9 11,0 0,-1 1,0-1,0 1,0 0,0 0,-1 0,-2-1,4 3,1-1,-1 1,0-1,0 0,1 0,0 1,-1-2,1 1,0 0,1 0,-1-1,0 1,1-1,0 1,0-1,0 0,0 1,1-1,2 24,-2-16,1 0,-1 0,0 0,1 0,0 0,0 0,0 0,1 0,-1-1,1 1,0 0,0-1,0 1,1-1,-1 0,1 0,21 25,0 0,10 20,-5-8,-21-27,-5-9,0 0,0 0,0-1,0 1,1 0,0 0,-3-4,-1 0,1 1,0-1,-1 0,1 1,-1-1,1 1,-1-1,1 1,-1-1,1 1,-1-1,0 1,1-1,-1 1,0-1,1 1,-1 0,0-1,0 1,0 0,1-1,-1 1,0 0,0-1,0 1,0 0,0-1,0 1,-1 0,0 0,1-1,-1 1,0 0,0-1,0 1,0-1,1 0,-1 1,0-1,0 0,0 1,0-1,0 0,0 0,0 0,-1 0,-6 1,-1-1,1 0,-1-1,-3 0,-76-19,42 9,-22-2,-60-9,-11-1,130 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1:51:50.40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8821 0,'-10'1,"0"0,0 0,0 1,0 1,0-1,1 2,-1-1,1 1,0 1,-7 3,6-2,-22 7,1-1,-22 5,17-6,-56 15,-24 8,45-7,26-9,-17 3,52-19,1 0,-1-1,1 0,-1-1,1 0,-7-1,7 0,0 1,1-1,-1 2,0-1,0 2,1-1,-1 1,0 0,-19 7,1-2,-11 0,-38 11,35-4,31-10,0 0,-1-1,0 0,1 0,-1-1,0-1,-10 1,6-2,0 2,0-1,0 2,0 0,1 1,-1 0,-6 4,-28 13,-23 14,2-1,32-18,-28 6,17-6,-3 9,39-18,0-1,-1 0,-3 1,-111 37,-33 20,115-43,22-10,0-1,-1 0,-22 4,-64 17,-74 32,178-61,-164 51,92-26,-59 10,107-29,-84 18,-48 14,-86 28,229-63,-1 0,1 2,0 0,1 2,-8 4,6-3,-1-1,0 0,0-2,-1-1,-3 0,-58 18,-226 66,28-10,111-34,87-24,-15 7,58-16,-18 2,-17 4,-163 58,117-34,-27 12,60-23,27-11,-53 15,62-21,0 2,-9 7,48-18,0-2,0 0,-10 1,-35 12,-51 21,70-26,1 2,1 2,0 1,0 2,16-7,-1-1,-1-2,-4 1,-39 16,-116 45,12-5,104-38,37-17,1 2,0 1,1 0,0 3,-18 14,22-14,-1-1,-15 7,-7 4,-12 9,-44 27,3 4,88-59,-7 7,-2-1,1-1,-13 5,-3 2,27-14,-1 0,-1 0,1-2,-2 1,-50 24,12-5,16-9,1 2,0 2,0 2,-41 31,0-12,21-7,-5 3,37-20,-1-2,-1 0,-3 0,17-9,1 1,0 0,1 0,-1 0,-1 3,3-2,-1-1,-1 0,1-1,-1 1,-6 3,5-5,1 1,1 1,-1 0,1 0,-3 3,3-3,0 1,-1-1,0 0,-5 2,0-1,0 1,1 0,0 1,1 0,-1 1,-1 3,9-10,1 0,-1 0,0-1,1 1,-1-1,0 0,-2 0,2 0,0 0,0 1,0-1,0 1,0 0,-3 2,-9 9,0 0,-1-2,-1 0,0-1,0-1,-5 1,-45 27,68-38,0 0,0 1,-1-1,1 0,0 0,0 0,-1 0,1 1,0-1,-1 0,1 0,0 0,0 0,-1 0,1 0,0 0,-1 0,1 0,0 0,-1 0,1 0,0 0,0 0,-1 0,1 0,0 0,-1-1,1 1,0 0,0 0,-1 0,1 0,0-1,0 1,-1 0,1 0,0 0,0-1,0 1,-1 0,1 0,0-1,0 1,0 0,0-1,0 1,0 0,-1 0,1-1,0 1,0 0,0-1,0 1,0 0,0-1,0 1,0 0,0-1,1 1,-1 0,0 0,0-1,0 1,0 0,0-1,0 1,6-32,-4 19,-2 8,-1-1,0 1,0 0,0-1,-1 1,0 0,0 0,0 0,-1 0,0 0,-12-35,13 33,-1 0,1 0,-1 0,-1 0,1 1,-3-4,3 5,-1 0,1 0,1-1,-1 0,1 1,0-1,0 0,1 0,0 0,-1-4,3-120,-1 146,0 1,1-1,0 1,1-1,1 0,1 0,1 0,3 9,-3-14,-1-1,-1 1,0-1,0 1,-1 0,-1 0,1 0,-2 0,0 0,0 1,-1-1,0 0,-1 0,0 0,-1-1,0 3,2-12,1 0,-1-1,1 1,0 0,0 0,-1 0,1 0,0 0,0 0,0 0,0 0,0 0,0 0,0 0,1 0,-1 0,0 0,0 0,1 0,-1 0,1 0,-1 0,1 0,-1-1,1 1,-1 0,1 0,0 0,-1-1,1 1,0 0,0-1,0 1,-1-1,1 1,0-1,0 1,0-1,0 0,0 1,0-1,0 0,0 0,0 0,9 2,0 0,0 0,1-1,6-1,3 1,87 18,-66-11,2-1,-1-2,19-1,-33-3,0 2,-1 1,2 1,28 5,-25-5,-1 2,1 2,2 0,-26-7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2:38:56.7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83,'34'0,"-15"1,1-1,0-1,0 0,-1-2,4-1,61-10,-54 9,-5 1,0 0,0 2,3 1,15 1,-1-2,23-5,33-5,-53 8,1 1,-1 3,1 2,33 0,342-2,-411-1,0 0,1 0,-1-1,0 0,-1-1,1 0,1-1,-3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2:39:02.0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1,'409'0,"-398"0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2:37:02.29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76,'2'0,"0"0,0 1,-1-1,1 1,0-1,0 1,-1 0,1 0,0 0,-1 0,1 0,1 1,17 8,6-6,1-1,-1-1,1-2,-1-1,1 0,39-2,13 10,-51-3,25-1,-4-3,1 3,5 2,14 0,-42-4,-1 0,3 3,19 1,-1-2,1-2,20-3,16 0,-62 1,1 0,-1-2,0-1,0 0,0-2,0 0,13-7,-13 7,0 0,1 2,-1 0,14 1,-18 1,1-1,-1-1,0 0,5-3,-5 1,0 1,19-2,1 6,-32 2,1-1,-1 0,0 0,0-1,1 0,-1 0,0 0,0-1,0 0,2-1,-8 0,-8-1,-7-1,-19 1,-1 3,0 0,-14 3,-19 0,15-3,10 0,-25 3,26 4,22-3,0-1,-9-1,-16-3,0-2,-3-3,5 1,0 2,-15 2,-305 2,350 1,-1 1,1 0,0 1,0 0,1 1,-3 1,-2 1,0-2,0 1,-2-2,-31 9,39-9,1 0,-1-1,0 0,0 0,-7-1,-167-2,174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2:37:06.5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0 166,'91'-6,"-56"2,26 1,-28 4,1-3,-1 0,0-2,0-2,25-7,-38 7,1 1,0 1,0 0,0 2,1 0,-1 2,20 1,-22 0,0-1,0-1,0 0,11-4,32-1,-25 2,1-2,20-6,-29 6,1 0,0 2,-1 1,25 1,-9 1,0-1,1-3,-1-2,-1-1,25-10,-48 15,1 0,0 2,0 0,0 1,9 2,25 0,1293-2,-1273 6,-7 1,-51-6,-1 1,1 1,-1 1,1 0,3 3,12 3,66 15,42 8,-119-28,0-1,19 2,31 5,-43-4,1-2,-1-1,1-1,24-1,-37-1,0 1,-1 0,1 1,4 2,39 7,-52-10,0-1,-1 2,1-1,-1 1,0 0,3 2,-2-1,1 0,0-1,0 0,2 1,-9-4,17 4,1 0,-1-1,1-1,-1-1,2-1,-17 0,0 0,1-1,-1 1,0-1,0 0,0 0,0 0,0 0,0-1,0 0,0 0,-1 0,1 0,-1 0,1-1,-1 1,0-1,0 0,0 0,0 0,-1-1,1 1,-1-1,0 1,0-1,1-2,-3 4,1-1,-1 0,1 0,-1 1,0-1,0 0,0 1,-1-1,1 0,-1 0,1 1,-1-1,0 1,0-1,0 1,0-1,-1 1,1-1,-1 1,-1-3,0 0,-1 0,0 1,0-1,0 1,0 0,0 0,-3-1,-23-16,17 10,-1 2,0 0,-1 1,9 5,0 0,0 1,0 0,0 0,-1 1,1 0,0 0,-1 0,-5 1,-34 2,-1 2,-3 3,-50 5,49-11,-17-2,18 0,-20 3,16 4,28-3,-1-1,-5 0,-538-3,366 13,-890-12,1067 1,1 2,-7 1,-8 2,4-1,1 3,-11 3,9-1,-37 4,-38-5,-104-5,161-4,35 1,0 1,-11 3,-6 0,6 1,-22 0,-25 0,49-2,-25-1,29-4,0 1,1 2,-1 0,1 2,0 0,0 2,-5 3,29-9,0 0,0 1,0-1,0 1,0-1,0 1,0-1,0 1,0 0,0-1,0 1,0 0,1 0,-1 0,0 0,1-1,-1 1,0 1,1-1,0-1,0 1,0 0,0-1,0 1,0 0,0-1,0 1,0 0,0-1,0 1,0 0,1-1,-1 1,0 0,0-1,1 1,-1-1,1 1,-1-1,0 1,1 0,1 1,0 0,0-1,0 1,1 0,-1-1,0 1,1-1,-1 0,1 0,0 0,-1 0,1 0,2 0,18 1,1-1,15-2,-16 1,1 0,17 3,9 2,1-2,5-3,-17 0,1 1,0 2,38 9,-73-11,15 3,0 1,-1 1,3 2,-9-4,-1 0,1-1,0 0,0-1,0-1,3 0,34 4,-46-4,-1 0,1 1,-1-1,0 0,0 1,1 0,-1 0,1 1,0 0,-1-1,1 0,-1 0,1 0,0 0,0-1,0 0,17 3,0-1,-1-1,13-1,4 0,8 0,35-4,10-1,607 4,-556-12,-88 13,0-3,-1-2,36-8,-63 9,-1 1,0 0,1 2,4 1,3 0,29-3,-17-4,-22 3,0 0,14 2,807 1,-720 14,-73-14,4 2,29-5,-13-9,-52 7,0 2,0 0,1 2,0 0,-9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7:07:16.737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68,'715'0,"-689"1,0 1,22 6,-21-3,0-2,19 0,59-5,-41 0,56 6,-57 7,-53-8,1-1,-1 0,1-1,-1 1,1-2,0 0,-1 0,1-1,0 0,-1-1,3-1,9-2,1 1,0 1,0 0,1 2,1 1,1 0,1-2,-1-1,18-4,-3 1,0 1,1 3,-1 1,0 1,1 3,53 0,891-3,-960-2,0 0,24-6,-24 3,1 2,22-1,85 6,-47 1,66-8,-87-5,-46 6,1 0,0 2,6 0,136 5,-51 0,60-9,-92-4,-47 5,1 1,20 1,56 4,-90-1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2:37:08.1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1,'37'12,"40"-10,-55-2,1 1,-1 0,8 3,72 11,-48-12,-49-3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2:37:11.59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1,'0'0,"-1"0,1 0,0 0,0 0,-1 0,1 0,0 0,0 0,0 0,-1 0,1 1,0-1,0 0,-1 0,1 0,0 0,0 0,0 1,-1-1,1 0,0 0,0 0,0 1,0-1,0 0,0 0,-1 0,1 1,0-1,0 0,0 0,0 1,0-1,0 0,0 0,0 1,0-1,0 0,0 0,0 1,0-1,0 0,0 0,0 1,0-1,1 0,-1 0,0 1,0-1,0 0,0 0,0 0,1 1,-1-1,0 0,0 0,0 0,0 0,1 1,9 11,-2-8,-1-1,1 0,0-1,0 0,0 0,0 0,0-1,0-1,0 1,0-1,3-1,47 6,-15 7,-32-8,0-1,-1 0,1-1,0-1,0 1,4-1,114 0,119-4,-182-2,-17 1,14 2,-36 2,11 1,1-1,0-2,0-2,-1-1,6-4,-36 8,-1 0,1 1,0 0,-1 0,1 0,-1 1,1 1,-1-1,35 3,-23-3,1 0,-1 1,1 1,-1 1,18 6,-22-7,0-1,0 0,0-1,0-1,0 0,11-3,19 2,840 1,-867-1,0-1,0-1,16-4,-17 3,1 1,-1 0,1 1,3 1,466 2,-364 12,-104-12,-29-2,-33 1,-180 11,161-6,13 0,-30-1,25-3,-1 2,0 3,-8-2,0-2,-26-4,-2 0,-522 2,595 1,0 1,0 1,-16 4,15-3,0 0,0-1,-7-1,-10-2,18 0,-1 0,1 2,-1 0,-11 3,2 0,0-1,0-1,-13-1,10 0,-12 3,32-3,0-1,0 0,1-1,-1 1,0-2,0 0,-4-1,-21-3,1 1,-1 2,0 2,-20 2,-18 0,-508-2,560-3,14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2:37:30.42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 66,'472'0,"-369"13,-6-12,210-3,-222-4,-20 1,3 3,927 3,-963-3,0-1,21-5,-21 3,1 1,21 0,98-3,-91 3,3-2,-20 2,22 1,-27 2,19-4,-18 1,20 1,46 2,-23 0,23 4,-17 10,-26-2,-35-6,-1-1,1-1,12-1,-20-2,1 2,9 2,-11-1,1-1,13-1,-153 11,-501-12,549-6,-4 0,-1255 7,693-2,548 7,-4 0,-614-6,698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7:07:03.2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3304 1071,'-17'-1,"1"0,0-2,-15-3,-45-6,-160 14,101 1,-52-8,96-5,40 4,1 2,-4 2,-37 4,0 0,-36-6,38-7,49 6,-1 1,-14 1,-84 1,25 0,-56 8,134-2,1 3,-17 5,-52 9,44-11,31-5,1-1,-30 0,40-2,-1 1,0 0,1 2,0 0,0 1,-13 6,-18 5,11-3,1 1,0 2,1 2,1 1,-7 6,37-21,-1-1,1 1,0 1,0-1,1 0,-3 5,2-3,1-1,-2 0,1 0,0-1,-1 0,0 1,-24 15,9-8,2 1,0 1,0 1,-6 8,15-9,0 0,1 0,0 1,2 0,-6 15,5-5,0 1,2 0,1 1,2-1,-1 20,2 46,4 5,1 9,-2-83,2 0,1 0,1 0,7 21,7 35,0 9,-11-59,-1 1,-2 0,-1 1,-1 23,-3 31,1-23,-2 1,-4 0,-4 17,4-47,2 0,2 33,1-33,-1-1,-2 0,-2 3,-5 46,3 0,4 1,7 61,-2-4,-4-5,0-8,7 30,6-73,-6-51,-1 0,-1 22,-4-21,1-17,-1 0,2 0,0 1,1-1,1 0,1 2,-2-13,0-1,0 1,1 0,0-1,0 0,0 0,1 0,0 0,0 0,0-1,0 0,1 0,-1 0,1 0,0-1,0 0,1 0,-1 0,5 1,3 2,1-2,0 0,0 0,1-1,-1-1,1 0,6-1,109-3,-49-1,-57 1,-1 0,0-2,6-1,27-5,1 0,-34 5,-1 2,0 0,11 1,147-8,-89 2,16 5,6 2,-13 0,3 4,-20 8,-52-7,0 0,21-1,-26-2,0 2,24 4,-23-2,0-1,18-1,1293-2,-626-3,-686 3,0 2,22 4,-21-2,1-2,17 1,1754-3,-853-3,-915 0,1-1,15-3,-14 0,0 3,10 0,-5 1,-1-2,0-2,12-4,-8 2,0 1,23 0,-4 2,55-12,-63 7,1 4,46-1,-46 4,34-5,30-3,36 0,-68 3,21 4,-14 2,69-13,73-7,-91 14,-78 6,34-6,15-2,0 5,74 8,-24 0,33-1,207-5,-348-3,41-9,-54 6,1 3,0 1,18 2,-16 2,0-2,-1-1,1-3,-2-2,6-3,11-1,-37 9,-1-1,1-2,-2 0,5-3,-20 7,1-1,-1 0,1-1,-1 0,0 0,-1 0,0-1,1 0,-2 0,1 0,-1-1,0 0,4-7,27-36,-27 40,-1-1,0-1,0 1,4-11,-2 2,0-1,-2 0,-1 0,0 0,-2-1,0 0,-1 0,-2 0,1-18,-2 18,0 0,2 1,2-4,5-63,-10-336,-2 397,-1 1,-1-1,-1 1,-4-9,2 5,1 0,1 0,1-6,-7-63,5 61,2-1,2-6,-1-28,-5-16,1 21,3-39,3 34,-2-1,-10-46,12 110,-11-66,4-1,2-49,5 90,-2 1,-1 0,-5-20,-1-32,8 63,0 0,-2 1,0 0,-2 0,-2-5,-4-18,10 37,-1-1,1 1,-1 0,-1 0,-2-4,4 10,0 0,0 0,0 0,-1 0,0 0,1 0,-1 0,0 1,-1 0,1-1,0 1,0 0,-1 1,0-1,-2-1,-172-62,135 51,25 8,-1 0,0 1,0 1,0 1,-1 0,-2 1,-151-19,-626 19,388 4,381-3,-1-2,-15-4,14 2,-1 1,-13 1,-960 4,979-2,1-2,-22-4,21 2,0 2,-19-1,-77-7,81 6,0 1,-5 2,-1943 3,1954-3,-1-2,2-1,-24-7,24 4,-1 2,0 1,-30 1,11 3,-1-3,-34-7,16 4,0 4,0 2,-1 4,-51 0,87-3,0-2,1-1,-20-6,1 2,-1 2,0 3,0 2,-4 3,-50-1,-936-2,1023 2,0 0,-25 6,24-3,-1-2,-20 1,3-4,25 0</inkml:trace>
  <inkml:trace contextRef="#ctx0" brushRef="#br0" timeOffset="2153.382">5777 1027,'0'0,"0"0,-1 0,1 0,0 0,0 0,0 0,0 0,0 0,0 0,0 0,-1 0,1 0,0 0,0 0,0-1,0 1,0 0,0 0,0 0,0 0,-1 0,1 0,0 0,0 0,0 0,0 0,0 0,0-1,0 1,0 0,0 0,0 0,0 0,0 0,0 0,0 0,0-1,0 1,0 0,0 0,0 0,0 0,0 0,0 0,0 0,0-1,0 1,0 0,0 0,0 0,0 0,0 0,0 0,0 0,0 0,0-1,0 1,0 0,1 0,-1 0,0 0,0 0,9-11,13-8,-8 8,0 0,-1-1,0-1,-1 0,10-14,23-25,97-111,-120 138,-1-2,13-21,-16 22,1 0,0 2,7-5,-14 15,-1 0,0 0,-1-1,3-7,-3 5,0 1,2 0,10-12,45-61,-55 76,-2-1,0-1,0 0,2-7,-7 11,1 0,0 1,1 0,0 1,0-1,1 1,0 1,1-1,0 1,5-3,-6 6,20-13,-27 18,-1-1,1 1,0-1,0 1,-1-1,1 1,0-1,-1 0,1 0,0 1,-1-1,1 0,-1 0,0 0,1 1,-1-1,1 0,-1 0,0 0,0 0,0 0,1 0,-1 0,0 0,0 0,0 0,-3 1,0-1,0 1,0 0,0 0,0 0,0 0,0 0,0 1,1 0,-1-1,0 1,-2 1,-3-1,-52 12,-34 11,35-7,-42 4,-90 22,239-52,-2 1,0-1,40-16,-23 0,-39 14,0 1,1 1,1 1,-1 1,1 2,18-2,-40 7,0-1,-1 1,1 1,0-1,0 0,-1 1,1 0,0 0,-1 0,1 0,-1 1,1-1,-1 1,1 0,-1 0,0 0,0 0,0 1,0-1,-1 1,1 0,-1-1,2 2,2 7,0 0,-1 0,0 0,-1 1,0-1,1 8,-1-6,0-1,0 1,1-1,1 1,6 9,-6-13,-1 0,0 1,0 0,-1 0,-1 0,1 0,-2 1,1-1,-1 4,2 20,-2 0,-1 9,2 28,1-52,0-5</inkml:trace>
  <inkml:trace contextRef="#ctx0" brushRef="#br1" timeOffset="21485.516">15625 113,'-1'0,"0"1,0-1,0 1,0-1,0 1,0-1,1 1,-1-1,0 1,0 0,0-1,1 1,-1 0,0 0,1 0,-1 0,0 0,1 0,0 0,-1-1,1 1,-1 0,1 1,0-1,0 0,0 0,-1 0,1 1,-4 35,4-33,-2 24,2 1,1 0,1-1,1 1,2-1,1 0,8 22,-4-13,-1 1,-2-1,-1 2,-2-1,-2 0,-2 23,1-39,1 0,1 0,2 6,6 57,1 0,-8-63,-1 0,0 1,-2 2,-2 890,0-893,-1-1,-1 1,-2 5,-7 59,8-27,-3-1,-6 16,-6 45,10-50,2-25,2 0,2 17,1-32,-1 0,-1 1,-1-1,-3 3,1-3,1 0,1 0,2 1,1 5,-1 42,-7 32,2-23,-14 53,14-98,1 1,2 0,2 18,1-17,-2 0,-2 5,-5 46,6-50,-2 0,-3 2,3-12,0 1,3 0,1 0,1 2,0 4,-1 1,-3-1,-1 0,-10 28,-9 55,8 14,4-40,5-29,-4 36,8-55,-3 0,-5 16,4-20,1 1,1 17,0 1,-15 119,17-147,3-22,0 0,-1 0,-1-1,0 1,-1-1,-1 2,-1 2,2-1,0 1,1 0,1 0,-1 11,3-14,-1 0,-1 1,-1-1,0 0,0 0,-2-1,-5 12,-62 80,55-84,-1-1,-1-1,-1 0,0-2,-8 4,0 3,20-17,1 0,-2-1,1 0,-1-1,-1 1,-44 21,0-3,-2-2,-1-3,-32 7,-142 18,99-23,105-18,1-1,-1-1,0-1,-26-4,-62 4,56 10,-14 1,-82 10,115-19,0 3,0 1,-12 6,18-5,-44 11,45-9,0-2,-1-1,-30 1,69-8,0 0,0-1,0 0,0 0,-1 0,1 0,0-1,0 1,-1-1,1 0,-1 0,1 0,-1-1,0 1,0-1,0 0,0 0,0 0,-1 0,0 0,1-1,-1 1,0-1,0 0,6-14,0-1,-2-1,0 1,2-16,-4 17,1 0,0 1,1 0,1 0,3-5,60-85,-66 99,-1 4,-1 1,0-1,0 0,-1 0,1 0,-1 0,0 0,0-3,-1 7,0-1,0 1,0 0,0-1,0 1,0-1,0 1,0-1,0 1,-1 0,1-1,0 1,0 0,0-1,-1 1,1-1,0 1,-1 0,1 0,0-1,-1 1,1 0,0-1,-1 1,1 0,0 0,-1 0,1 0,-1-1,-24 2,13 2,1 1,0 0,0 0,0 1,1 1,-1 0,1 0,1 1,-1 0,1 0,1 1,-1 1,-4 6,-9 11,2 1,1 2,1-1,0 6,-15 15,25-39,0 0,1 1,1 0,0 0,0 1,1 0,4-9,0 1,0-1,0 1,1 0,-1-1,1 1,0 0,0-1,1 1,-1 0,1-1,-1 1,1 0,0-1,1 1,-1-1,0 0,1 1,0-1,0 0,0 0,2 2,11 13,0-2,1 0,1-1,1 0,1 1,-1 0,0 2,1 2,-1 0,1-1,2-1,8 6,44 41,-67-59,1 0,0-1,0 0,1 0,0-1,0 0,0 0,0-1,0 0,1 0,-1-1,5 1,23 7,-22-5</inkml:trace>
  <inkml:trace contextRef="#ctx0" brushRef="#br1" timeOffset="27440.197">920 4747,'-17'-1,"0"0,0-2,-12-3,-46-5,-306 11,372 1,-1 1,1 0,0 0,0 0,0 1,0 1,1-1,-1 2,1-1,0 1,0 0,1 1,-1-1,1 1,1 1,-1 0,1 0,-2 3,-5 5,2 0,-1 2,2-1,0 1,2 1,-1 0,2 0,-2 7,1 10,2 1,1-1,1 1,2 0,2 0,2 0,-2-26,0 489,-1-479,-1-1,-1 1,-3 9,2-9,1 1,0 0,1 7,-1 33,-4 0,-8 36,-3 20,14-88,-6 48,4 0,3 10,4-47,0 14,-2 0,-2-1,-8 32,4-23,2-1,3 1,5 57,0 1,-5 6,0-6,6 24,7-71,-7-50,0 0,-2-1,-1 3,-1 733,1-737,2 0,1 0,0 0,1 0,2-1,1 4,14 49,-13-44,1-1,2 0,0 0,5 5,-1-3,-2 2,-1 0,0 3,-9-25,0-1,0 0,1 0,0 0,0-1,5 5,-4-4,1 0,-2 1,1-1,-1 1,1 5,3 6,1-1,1 0,0 0,1-1,2-1,0 0,0-1,2-1,0 0,1-1,0 0,1-2,1 0,0-1,1-1,0-1,1 0,0-2,4 1,13 0,0-1,0-2,1-2,23-1,572-2,-303-3,-276 0,37-7,44-3,-19 1,-77 6,1 1,7 2,2250 3,-2265-3,-1-1,1-2,28-8,-27 5,0 2,0 1,20 1,9 0,1-3,24-6,52-7,52-3,-68 2,-89 13,0 2,0 1,20 1,21-1,70-12,-74 6,0 4,17 2,3141 6,-3192-3,0-3,0-1,25-8,-62 14,46-7,1 1,0 3,0 1,29 4,-3 0,30-6,52-19,23-7,-118 17,-1 3,2 3,43 1,586 7,-660-4,-1 0,1-2,-1-1,5-2,70-13,-93 19,0-1,0 0,0 0,0-1,0-1,-1 0,0-1,0 0,0 0,-1-1,0-1,19-16,0-2,22-26,-7 6,-7 7,-2-2,-1-1,12-23,-3-5,18-44,-61 113,10-15,0 0,1 0,10-9,20-30,17-28,-42 64,-1-2,-1 0,0-1,-2 0,0-1,-2-1,5-14,-12 26,3-7,-1 0,-1 0,-1 0,0-1,-1-7,-1 9,1-1,1 1,1 0,1 0,3-8,13-58,-11 11,-3 0,-3-48,-4-1261,-1 1361,-1 1,-1-1,-2-6,0 6,2 0,1 0,0-4,3-44,0 32,-1 0,-2 1,-1-1,-7-24,-6-54,6 33,4 52,-2 1,-11-28,0 1,16 45,-8-26,-2 0,0 0,-20-33,11 34,11 18,0-1,1 0,0-1,-3-14,9 26,0 0,-1 1,0-1,0 1,0 0,-1 1,0-1,-5-3,-17-22,-34-33,18 21,-38-31,73 67,0 1,-1-1,0 2,0 0,-1 0,0 1,0 0,0 1,-1 0,1 0,-1 2,0-1,-8 1,-67-19,70 15,-1 1,1 1,-1 1,0 0,-9 1,-19-2,0-1,-33-8,37 4,-1 3,-1 1,-13 2,-1571 4,1601-2,1-2,-22-4,-45-4,-442 11,474 3,-45 8,19-2,-119 14,125-13,41-4,0-3,-13 0,28-2,0 1,-25 6,23-3,0-2,-19 0,-24-3,35-2,0 2,0 2,0 1,-31 7,8 2,0-3,-1-2,-28-2,-180-5,110-3,-1550 3,1680 2,1 0,-24 6,23-3,0-2,-22 1,-1244-5,1274 0,0-1,-1-1,-9-3,9 2,0 1,-1 0,-6 1,-60 1,-41 0,-6 5,40 7,52-5,-1-2,-11-2,-14 0,-28 7,29-3,-34-1,-6-8,11 1,-58 7,22 16,95-13,0-2,0-1,-32 0,-21-4,20 0,-37-5,41-7,45 7,0 1,1 1,-8 0,-574 3,581 0,0 1,1 1,-7 2,6-1,-1 0,1-2,-3 0,5-2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7:07:50.90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1 246,'13'-1,"0"0,0-1,0-1,0 0,0-1,10-4,-10 2,1 2,-1 0,1 1,0 0,0 1,4 0,100 4,-61 0,1-2,-1-3,-23-2,0-1,8-4,-9 2,0 1,14 1,38 2,-50 3,0-1,33-7,115-17,-151 22,-1 2,19 1,-24 2,0-2,0-1,0-1,6-3,-8 2,-1 1,1 1,15 0,-15 2,0-2,0 0,17-5,-12 1,0 2,20 0,35-5,-25-2,-25 4,0 1,0 2,28 0,-25 3,1-2,10-4,-10 2,1 1,7 2,4209 3,-4243 0,0 1,-1 0,1 1,0 0,-1 1,0 0,0 1,6 3,-3-1,0-1,1 0,-1-2,1 1,4-1,293 45,-295-46,1 0,-1 2,14 5,-16-4,0-2,0 0,0 0,1-2,3 1,51-2,-44-2,-1 2,1 1,-1 1,13 3,-32-4,30 7,-1-2,1-1,1-1,26-1,-23-6,0-2,-1-1,4-3,32-7,32-11,-87 22,-1 1,2 0,-1 2,0 1,18 1,-8 0,-10-1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7:07:59.82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179 179,'2144'0,"-2082"-3,1-2,32-9,-32 4,-1 2,33 3,641 6,-709-3,-1 0,22-6,-21 4,0 0,19 1,424 4,-444-2,-1-2,25-5,-24 3,1 2,21-1,40 3,-1-4,3-5,-27 5,1 2,59 6,-42-1,36-4,81-22,-115 16,-16 0,48 3,-52 3,39-7,-39 2,40 2,1573 6,-1671-1,1 0,-1 0,1 0,0 1,-1 0,1 0,-1 0,1 1,-1 0,0 0,0 0,0 1,0 0,0 0,1 1,-3-1,0 0,0 1,-1-1,0 0,0 1,0-1,0 1,0 0,0 0,-1 0,0 0,0 0,0 0,-1 0,1 0,-1 0,0 0,0 0,0 0,0 0,-1 2,-1 3,0 1,0 0,-1-1,0 0,-1 1,0-1,0-1,-1 1,0-1,-1 1,0-1,0-1,0 1,-1-1,0 0,-1-1,0 0,-6 4,-18 11,-2-1,0-1,-1-2,-4-1,-4 3,0-2,-1-2,-1-2,0-2,-1-2,-23 1,1-2,-56-3,88-3,0 1,0 2,-27 7,26-4,0-2,0-1,-19-1,-27 6,1 1,-6-10,5-1,-1 4,0 4,7-1,-72-2,71-5,-68 11,37-5,85-6,0 1,0 1,0 1,0 1,0 1,1 1,-3 2,-14 5,0-2,0-2,-1-1,-7-1,-76 15,76-14,1-2,-2-2,1-2,-44-4,30 0,0 3,-36 6,12 0,0-3,-9-4,-75 3,-105 24,145-11,-163 9,243-20,1 2,-5 4,-57 7,-20-4,-126-3,215-10,0 3,-7 2,6-1,1-1,-4-2,2-2,-2-2,0 3,-1 2,-36 8,-176 26,36-7,101-12,-46-3,140-12,-1 2,1 1,-1 1,5 0,1-2,-1 0,0-2,-20 0,-290-4,498-1,182 4,-237 9,-51-5,41-1,2752-5,-2808-2,0-2,0-2,1 0,39 1,-2 4,69-11,-64 4,10 3,65-5,-53 3,42 4,-45 2,54-10,117-15,-213 21,33 4,-48 1,1-1,-1-3,9-3,5-1,0 3,0 3,50 5,3 0,-41-4,0-4,5-3,-15 3,0 2,34 4,-15 0,10-4,0-8,-49 5,1 2,8 2,4 2,-4-1,1 2,-1 2,37 9,-35-5,0-2,1-3,0-2,10-3,45 1,20-1,-30 1,69 7,-67 16,-143-24,0 2,-31 3,-8 1,-1260-3,1286 2,-39 7,-44 3,-39-8,-5 8,41-3,-124-10,92-2,-614 3,702 4,1 4,0 3,55-8,-440 69,240-40,-47-6,132-5,87-11,-36 2,-121 9,96-7,-117-2,-399-13,580 4,0 3,1 1,-41 13,24-6,-47 3,-90 11,-113 34,250-48,-105 11,17-6,97-8,-28 5,0 4,-13 8,52-16,0-1,-1-2,0-2,-4-3,44-3,-7 0,0 0,-1 1,1 1,0 0,0 2,1 0,-12 5,13-5,1-1,-1 0,0-1,0-1,-13 1,-25 6,31-5,-1 0,-1 0,1 2,1 1,-1 0,1 2,0 0,1 2,-3 2,-24 12,37-22,1 1,1 1,-1 0,1 0,-1 1,2 0,-1 0,1 0,-2 3,9-8,0-1,0 0,0 1,0-1,0 1,0-1,0 0,0 1,0-1,0 0,0 1,0-1,0 1,1-1,-1 0,0 1,0-1,0 0,1 1,-1-1,0 0,0 0,1 1,-1-1,0 0,1 0,-1 1,0-1,1 0,-1 0,0 0,1 1,-1-1,1 0,-1 0,0 0,1 0,-1 0,0 0,1 0,-1 0,1 0,-1 0,0 0,1 0,-1 0,1-1,-1 1,0 0,26 2,-26-2,1134 0,-500-2,-572 2,2 1,0-2,-1-4,17-4,-28 3,1 2,-1 2,46 5,-29 0,54-7,-37-5,-34 2,-1 3,5 2,-20 0,-1-1,0-3,21-5,-10 2,305-49,-295 49,-23 3,-1 2,18 0,-15 2,0-2,0-2,11-3,-14 1,1 2,1 2,-1 1,1 1,55 4,-6 0,0-3,0-4,18-5,-41 3,0 3,0 3,37 4,-22 0,69-7,-23-17,10 10,-63 4,46 1,7 8,15 1,16-8,-59-5,-48 4,42 0,1474 7,-1545-2,0 0,0-2,15-3,46-6,59 14,-66 0,59-6,-64-7,-45 7,1 1,-1 0,8 2,709 1,-732 0,-2 0,0 0,0 0,-1 0,1 0,0 0,0 0,0 1,-1 0,1-1,0 1,0 0,-1 0,1 1,1 0,-4-1,0-1,0 1,0-1,-1 1,1-1,0 1,-1-1,1 1,0-1,-1 1,1-1,-1 0,1 1,-1-1,1 1,-1-1,1 0,-1 0,1 1,-1-1,1 0,-1 0,0 0,1 1,-1-1,1 0,-1 0,1 0,-1 0,0 0,1 0,-1 0,1-1,-1 1,-26 4,-376-1,207-6,162 2,-1-2,-12-4,13 2,0 1,-16 2,-6-1,0-3,-45-10,88 14,-272-36,199 27,-28-2,95 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7:08:10.668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0 251,'581'0,"-561"1,0 1,-1 1,11 3,-10-2,1-1,-1 0,8-2,485-1,-496-2,-1 0,0 0,1-2,-1 0,0 0,-1-2,1 0,-1-1,0 0,12-9,1 1,-4 6,-1 1,1 1,0 1,0 1,1 1,1 1,30-6,0-4,-33 8,0 0,1 1,-1 2,11-1,101 6,-34 0,65-8,-87-6,-47 6,1 1,23 1,948 4,-972-3,0 0,15-5,-14 2,0 1,12 1,468 4,-486-2,0-2,23-5,48-3,68 0,-72 3,15 5,-38 2,-1-3,41-8,-38 5,-1 4,69 5,-21 1,1012-3,-1112 1,-1 1,1 1,0 1,-1 1,5 2,-3-1,-1 0,1-2,0-1,19 1,713-3,-347-3,-384 4,0 0,-1 1,7 2,56 7,-64-12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7:08:17.120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51,'670'0,"-645"1,0 2,0 0,0 2,1-1,0 0,23 0,126-7,-33 1,18 6,-78 7,-50-6,0-1,13-2,-28 0,0 0,0 1,0 0,0 1,10 5,-10-3,0-2,1 1,0-2,-1 0,6-1,676-1,-324-4,1672 3,-2023-1,-1-2,1-1,18-5,4 0,18 0,0 4,1 2,25 4,96-4,-106-8,-50 7,0 0,16 1,111 5,-25 0,5-6,-30-6,-44 3,43 1,-47 4,0-2,24-6,-8 3,1 4,69 5,-20 1,-98-4,-1-1,1-2,10-3,-16 3,31-1,-1 1,1 3,41 4,11-1,-26-3,-17-1,44 6,28 19,-122-21,0 0,-1 1,1 0,-1 0,0 1,0 1,0 0,0 0,-1 1,0 0,0 0,-1 1,5 5,-3-2,1 0,-2 0,0 1,0 0,-1 1,0 0,-1 0,-1 1,1 1,15 28,-13-29,0 0,1 0,1-1,0 0,0 0,1-2,1 1,0-1,12 6,23 13,2-3,9 2,-41-20,63 25,1-3,1-5,2-3,8-2,30 8,-95-20,-1 2,14 6,-17-5,0-2,1-1,7 0,32 9,-61-16,1 0,0 1,0-1,-1 1,1 0,0 0,-1 0,0 0,1 1,-1-1,0 1,-1 0,1 0,1 1,-4-3,-1 0,1 0,0 0,0 0,0-1,-1 1,1 0,0 0,-1 0,1 0,-1 0,1-1,-1 1,0 0,1 0,-1-1,0 1,1 0,-1-1,0 1,0-1,1 1,-1-1,0 1,0-1,0 1,0-1,0 0,0 0,0 1,0-1,-31 11,-2-5,0-2,0-2,0 0,0-3,-15-2,-38 0,53 3,-25 1,0-2,0-3,0-2,-48-12,78 12,0 1,-1 2,-8 1,16 1,0-1,0 0,1-2,-1 0,1-2,-11-4,8 4,1 0,-1 2,1 1,-1 1,0 0,0 2,-1 1,-12 3,-41-1,-849-3,890-2,1-1,-12-4,11 2,0 1,-14 1,2 1,0-2,-18-5,58 8,-71-6,1 4,-65 6,16-1,45-2,-15-2,0 5,-43 9,39-3,0-4,-79-7,31-1,78 2,5 0,-1 3,1 2,-16 6,-130 13,146-17,-1-3,-59-4,36-1,-11 4,6 9,54-5,-1-2,-8-2,30 0,-1 0,1 1,0 1,0 1,-1 1,1 0,0 0,-1-2,1-1,-1-1,-1 0,-31 0,-49 9,30-2,1 1,40-5,-1-1,-22-1,30-2,1 1,0 1,-1 2,-65 6,-27-10,46-2,1 3,-1 3,-59 13,72-8,-35 0,39-5,0 3,-2 2,-20 7,-1-4,-14-2,7-7,50-3,-1 1,-33 6,-137 19,-254 36,384-47,-42 16,52-13,-122 19,155-32,0-1,0-1,0-2,-27-2,20 1,0 0,-37 8,63-7,-10 2,-1 1,1 1,0 1,-9 5,-82 28,71-27,2 2,-11 6,-14 3,57-22,-1 0,0 2,1-1,-1 1,1 0,0 1,0 0,1 1,0 0,0 0,-1 1,-68 63,133-61,135 26,-138-29,0-3,1-2,32-4,19 0,31 1,71-14,-60-4,31-13,-88 18,8 3,50-7,-33 1,1 5,1 6,4 4,-52 1,28-6,49-3,7 0,-81 4,21 2,-27 2,0-4,27-7,62-6,127-3,-55 3,-101 6,86 4,-113 12,155-4,-210-3,0-1,10-5,-18 3,1 2,0 1,24 1,4 3,0-4,22-5,-13 3,1 4,0 2,0 4,53 0,1225-3,-1305-2,42-8,-40 4,39 1,-36 5,16 0,1-3,35-7,-47 0,-1-3,22-9,-60 18,0 1,0 0,0 1,1 1,0 1,55-4,7-4,1 5,33 4,97-5,-112-6,-47 3,56 1,311 7,-394-2,0-2,0-1,-1-1,9-4,-6 1,2 2,-1 2,5 0,121 3,-155 1,0 0,0 0,0 0,-1 0,1 0,0 0,0-1,0 1,0 0,0-1,0 1,0 0,0-1,0 1,0-1,-1 0,1 1,0-1,0 1,-1-1,-5-11,2 9,0 1,0-1,0 1,-1 0,1 0,-1 1,1-1,-4 0,-205-50,-210-45,18 15,50 13,290 57,-27 0,-46-9,80 12,0 2,-26 2,20 1,-55-10,4-2,-98-1,94 10,-234 1,186 7,-44-10,-720-49,594 59,-91-3,265-8,-80-2,-1236 14,774-3,680 2,-1 2,-22 4,-44 4,58-8,0 1,0 1,-17 6,-62 9,-24 0,-14-2,61-9,72-9,0 0,1 2,0 0,-1 1,1 1,0 0,0 1,-4 3,-3 1,-1-1,0-1,0-1,-24 2,-24 7,31-11,36-4,0 0,-1 0,1 1,0-1,-1 1,1 1,0-1,0 1,0-1,0 1,0 1,-3 1,-2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0:48:47.16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36,'34'0,"1"-2,29-5,-28 3,0 2,0 2,18 2,16 0,-51-3,-1-1,12-2,-9 1,81-6,0 4,22 5,-69 0,50 12,13 0,117-12,-225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20:48:58.98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1,'531'0,"-402"12,-85-12,0 2,33 5,-37-3,0-2,0-1,12-3,23 0,207 2,-165-13,-87 13,-1 0,0 0,-1 2,18 4,-21-2,-15-3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1189C-8850-4767-A17D-9A6126F4DC4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2BD50-9DA8-4703-8FC0-66A34003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8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by comparing it with REST</a:t>
            </a:r>
          </a:p>
          <a:p>
            <a:endParaRPr lang="en-US" dirty="0"/>
          </a:p>
          <a:p>
            <a:r>
              <a:rPr lang="en-US" dirty="0"/>
              <a:t>REST: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Build a service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Publish a description (Swagger)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Generate contracts on the other side (</a:t>
            </a:r>
            <a:r>
              <a:rPr lang="en-US" dirty="0" err="1"/>
              <a:t>AutoRest</a:t>
            </a:r>
            <a:r>
              <a:rPr lang="en-US" dirty="0"/>
              <a:t>, </a:t>
            </a:r>
            <a:r>
              <a:rPr lang="en-US" dirty="0" err="1"/>
              <a:t>NSwag</a:t>
            </a:r>
            <a:r>
              <a:rPr lang="en-US" dirty="0"/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gRPC: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Define the contract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Generate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Generate client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2BD50-9DA8-4703-8FC0-66A34003D6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1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 support: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browsers support HTTP/2 (except for IE 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Might not work end-to-end (deep packet inspection)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features aren’t supported (bi-directional streaming)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2BD50-9DA8-4703-8FC0-66A34003D6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7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streaming (as opposed to e.g. video streams)</a:t>
            </a:r>
          </a:p>
          <a:p>
            <a:endParaRPr lang="en-US" dirty="0"/>
          </a:p>
          <a:p>
            <a:r>
              <a:rPr lang="en-US" dirty="0"/>
              <a:t>Even in the last case, it’s still a single connection and the client can do other things simultaneously.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2BD50-9DA8-4703-8FC0-66A34003D6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4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attribute names; just 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2BD50-9DA8-4703-8FC0-66A34003D6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Reserved: also for </a:t>
            </a:r>
            <a:r>
              <a:rPr lang="en-US" dirty="0" err="1"/>
              <a:t>enum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2BD50-9DA8-4703-8FC0-66A34003D6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6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not replace REST.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2BD50-9DA8-4703-8FC0-66A34003D6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8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5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11/7/2019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088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1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6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7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2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9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0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3.xml"/><Relationship Id="rId5" Type="http://schemas.openxmlformats.org/officeDocument/2006/relationships/image" Target="../media/image14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5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309A64E0-69FE-4805-871C-67F2C63C3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2" b="7358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7B6B4-B623-420C-98B6-BEC7E7955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noProof="1">
                <a:solidFill>
                  <a:schemeClr val="tx1"/>
                </a:solidFill>
              </a:rPr>
              <a:t>gRPC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580D7-2765-4CBE-A18C-749F23E56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Beyond REST APIs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17C8B-C525-4871-8299-4A4A13849656}"/>
              </a:ext>
            </a:extLst>
          </p:cNvPr>
          <p:cNvSpPr txBox="1"/>
          <p:nvPr/>
        </p:nvSpPr>
        <p:spPr>
          <a:xfrm>
            <a:off x="-3274" y="6444734"/>
            <a:ext cx="121919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noProof="1"/>
              <a:t>Tomáš Machala </a:t>
            </a:r>
            <a:r>
              <a:rPr lang="cs-CZ" noProof="1">
                <a:solidFill>
                  <a:schemeClr val="accent3"/>
                </a:solidFill>
              </a:rPr>
              <a:t>|</a:t>
            </a:r>
            <a:r>
              <a:rPr lang="cs-CZ" noProof="1"/>
              <a:t> linkedin.com/in/tomasmachala</a:t>
            </a:r>
          </a:p>
        </p:txBody>
      </p:sp>
    </p:spTree>
    <p:extLst>
      <p:ext uri="{BB962C8B-B14F-4D97-AF65-F5344CB8AC3E}">
        <p14:creationId xmlns:p14="http://schemas.microsoft.com/office/powerpoint/2010/main" val="4241962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3FA1-A204-4643-905E-0C1D2C2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Naive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0593B-5C33-4EBC-B588-CF4890A37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Before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D6698B-92D9-4899-9DFE-324CD8B62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After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8E5E0-5234-4CBA-9BEF-B213534D5170}"/>
              </a:ext>
            </a:extLst>
          </p:cNvPr>
          <p:cNvSpPr/>
          <p:nvPr/>
        </p:nvSpPr>
        <p:spPr>
          <a:xfrm>
            <a:off x="1097280" y="2958273"/>
            <a:ext cx="43510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TableReservationRequest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customer_name = 1;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int32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person_count = 2;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email = 3;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5F8C33-0F01-49B9-8040-D1D2A749186E}"/>
              </a:ext>
            </a:extLst>
          </p:cNvPr>
          <p:cNvSpPr/>
          <p:nvPr/>
        </p:nvSpPr>
        <p:spPr>
          <a:xfrm>
            <a:off x="6515944" y="2958273"/>
            <a:ext cx="45118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TableReservationRequest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customer_name = 1;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int32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person_count = 2;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phone = 3;</a:t>
            </a:r>
          </a:p>
          <a:p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    SpecialWish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special_wish = 4;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SpecialWish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BIRTHDAY_CAKE = 0;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STRIPPER = 1;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29B244-53A7-4222-AB55-ABDA4870E8C1}"/>
              </a:ext>
            </a:extLst>
          </p:cNvPr>
          <p:cNvSpPr/>
          <p:nvPr/>
        </p:nvSpPr>
        <p:spPr>
          <a:xfrm rot="20631635">
            <a:off x="9655271" y="5123471"/>
            <a:ext cx="1612900" cy="47836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E601E38-6736-40C4-8CE5-3D4369742DD8}"/>
                  </a:ext>
                </a:extLst>
              </p14:cNvPr>
              <p14:cNvContentPartPr/>
              <p14:nvPr/>
            </p14:nvContentPartPr>
            <p14:xfrm>
              <a:off x="7919807" y="3897149"/>
              <a:ext cx="661680" cy="14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E601E38-6736-40C4-8CE5-3D4369742D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5807" y="3789149"/>
                <a:ext cx="7693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42AE202-1722-4BF6-A044-A22D9FDFBD06}"/>
                  </a:ext>
                </a:extLst>
              </p14:cNvPr>
              <p14:cNvContentPartPr/>
              <p14:nvPr/>
            </p14:nvContentPartPr>
            <p14:xfrm>
              <a:off x="8581487" y="4191629"/>
              <a:ext cx="1488240" cy="117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42AE202-1722-4BF6-A044-A22D9FDFBD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7487" y="4083989"/>
                <a:ext cx="15958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29E88D5-C25E-4866-8E1F-400978AE005B}"/>
                  </a:ext>
                </a:extLst>
              </p14:cNvPr>
              <p14:cNvContentPartPr/>
              <p14:nvPr/>
            </p14:nvContentPartPr>
            <p14:xfrm>
              <a:off x="8586167" y="4236989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29E88D5-C25E-4866-8E1F-400978AE00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2167" y="4128989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15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02AE-3591-4E97-9763-9D9056EB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 Serialization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0D434-8F29-43C2-912A-67151C664B5D}"/>
              </a:ext>
            </a:extLst>
          </p:cNvPr>
          <p:cNvSpPr/>
          <p:nvPr/>
        </p:nvSpPr>
        <p:spPr>
          <a:xfrm>
            <a:off x="1097280" y="2108201"/>
            <a:ext cx="274235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1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noProof="1">
                <a:solidFill>
                  <a:srgbClr val="2B91AF"/>
                </a:solidFill>
                <a:latin typeface="Consolas" panose="020B0609020204030204" pitchFamily="49" charset="0"/>
              </a:rPr>
              <a:t>TableReservationRequest</a:t>
            </a:r>
            <a:r>
              <a:rPr lang="en-US" sz="11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100" noProof="1">
                <a:solidFill>
                  <a:srgbClr val="000000"/>
                </a:solidFill>
                <a:latin typeface="Consolas" panose="020B0609020204030204" pitchFamily="49" charset="0"/>
              </a:rPr>
              <a:t> customer_name = 1;     </a:t>
            </a:r>
          </a:p>
          <a:p>
            <a:r>
              <a:rPr lang="en-US" sz="1100" noProof="1">
                <a:solidFill>
                  <a:srgbClr val="0000FF"/>
                </a:solidFill>
                <a:latin typeface="Consolas" panose="020B0609020204030204" pitchFamily="49" charset="0"/>
              </a:rPr>
              <a:t>    int32</a:t>
            </a:r>
            <a:r>
              <a:rPr lang="en-US" sz="1100" noProof="1">
                <a:solidFill>
                  <a:srgbClr val="000000"/>
                </a:solidFill>
                <a:latin typeface="Consolas" panose="020B0609020204030204" pitchFamily="49" charset="0"/>
              </a:rPr>
              <a:t> person_count = 2;</a:t>
            </a:r>
          </a:p>
          <a:p>
            <a:r>
              <a:rPr lang="en-US" sz="1100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100" noProof="1">
                <a:solidFill>
                  <a:srgbClr val="000000"/>
                </a:solidFill>
                <a:latin typeface="Consolas" panose="020B0609020204030204" pitchFamily="49" charset="0"/>
              </a:rPr>
              <a:t> email = 3;</a:t>
            </a:r>
          </a:p>
          <a:p>
            <a:r>
              <a:rPr lang="en-US" sz="11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60CC89-662C-469B-B488-F05154B4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29475"/>
              </p:ext>
            </p:extLst>
          </p:nvPr>
        </p:nvGraphicFramePr>
        <p:xfrm>
          <a:off x="6126480" y="2090693"/>
          <a:ext cx="30141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8">
                  <a:extLst>
                    <a:ext uri="{9D8B030D-6E8A-4147-A177-3AD203B41FA5}">
                      <a16:colId xmlns:a16="http://schemas.microsoft.com/office/drawing/2014/main" val="378213164"/>
                    </a:ext>
                  </a:extLst>
                </a:gridCol>
                <a:gridCol w="1701639">
                  <a:extLst>
                    <a:ext uri="{9D8B030D-6E8A-4147-A177-3AD203B41FA5}">
                      <a16:colId xmlns:a16="http://schemas.microsoft.com/office/drawing/2014/main" val="1939431602"/>
                    </a:ext>
                  </a:extLst>
                </a:gridCol>
                <a:gridCol w="979769">
                  <a:extLst>
                    <a:ext uri="{9D8B030D-6E8A-4147-A177-3AD203B41FA5}">
                      <a16:colId xmlns:a16="http://schemas.microsoft.com/office/drawing/2014/main" val="852354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customer_name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Alice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person_count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7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bg1"/>
                          </a:solidFill>
                        </a:rPr>
                        <a:t>a@b.c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25132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41361EE-75B3-459E-837F-A055D2605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32122"/>
              </p:ext>
            </p:extLst>
          </p:nvPr>
        </p:nvGraphicFramePr>
        <p:xfrm>
          <a:off x="1794935" y="3616348"/>
          <a:ext cx="30225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832">
                  <a:extLst>
                    <a:ext uri="{9D8B030D-6E8A-4147-A177-3AD203B41FA5}">
                      <a16:colId xmlns:a16="http://schemas.microsoft.com/office/drawing/2014/main" val="2902480460"/>
                    </a:ext>
                  </a:extLst>
                </a:gridCol>
                <a:gridCol w="342478">
                  <a:extLst>
                    <a:ext uri="{9D8B030D-6E8A-4147-A177-3AD203B41FA5}">
                      <a16:colId xmlns:a16="http://schemas.microsoft.com/office/drawing/2014/main" val="3139900411"/>
                    </a:ext>
                  </a:extLst>
                </a:gridCol>
                <a:gridCol w="339088">
                  <a:extLst>
                    <a:ext uri="{9D8B030D-6E8A-4147-A177-3AD203B41FA5}">
                      <a16:colId xmlns:a16="http://schemas.microsoft.com/office/drawing/2014/main" val="2229332708"/>
                    </a:ext>
                  </a:extLst>
                </a:gridCol>
                <a:gridCol w="351367">
                  <a:extLst>
                    <a:ext uri="{9D8B030D-6E8A-4147-A177-3AD203B41FA5}">
                      <a16:colId xmlns:a16="http://schemas.microsoft.com/office/drawing/2014/main" val="344602391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70329677"/>
                    </a:ext>
                  </a:extLst>
                </a:gridCol>
                <a:gridCol w="461433">
                  <a:extLst>
                    <a:ext uri="{9D8B030D-6E8A-4147-A177-3AD203B41FA5}">
                      <a16:colId xmlns:a16="http://schemas.microsoft.com/office/drawing/2014/main" val="3095210157"/>
                    </a:ext>
                  </a:extLst>
                </a:gridCol>
                <a:gridCol w="410634">
                  <a:extLst>
                    <a:ext uri="{9D8B030D-6E8A-4147-A177-3AD203B41FA5}">
                      <a16:colId xmlns:a16="http://schemas.microsoft.com/office/drawing/2014/main" val="25597965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3134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779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42AABA-7A5A-4F8E-86C3-AEAA79674835}"/>
                  </a:ext>
                </a:extLst>
              </p14:cNvPr>
              <p14:cNvContentPartPr/>
              <p14:nvPr/>
            </p14:nvContentPartPr>
            <p14:xfrm>
              <a:off x="1963660" y="2462867"/>
              <a:ext cx="2159280" cy="1068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42AABA-7A5A-4F8E-86C3-AEAA79674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6020" y="2444867"/>
                <a:ext cx="2194920" cy="110448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1DEBA7F-A8EE-4B3D-AEF3-8A1E97092FA4}"/>
              </a:ext>
            </a:extLst>
          </p:cNvPr>
          <p:cNvSpPr txBox="1"/>
          <p:nvPr/>
        </p:nvSpPr>
        <p:spPr>
          <a:xfrm>
            <a:off x="4883640" y="3531707"/>
            <a:ext cx="785792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cs-CZ" sz="2700" dirty="0">
                <a:solidFill>
                  <a:srgbClr val="000000"/>
                </a:solidFill>
              </a:rPr>
              <a:t>=</a:t>
            </a:r>
            <a:r>
              <a:rPr lang="en-US" sz="2700" dirty="0">
                <a:solidFill>
                  <a:srgbClr val="000000"/>
                </a:solidFill>
              </a:rPr>
              <a:t> </a:t>
            </a:r>
            <a:r>
              <a:rPr lang="cs-CZ" sz="27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BF63AB-2298-4D02-AC8F-A0CFA231E098}"/>
              </a:ext>
            </a:extLst>
          </p:cNvPr>
          <p:cNvSpPr txBox="1"/>
          <p:nvPr/>
        </p:nvSpPr>
        <p:spPr>
          <a:xfrm>
            <a:off x="1097280" y="4774122"/>
            <a:ext cx="952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10 5 </a:t>
            </a:r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</a:rPr>
              <a:t>65 108 105 99 101</a:t>
            </a:r>
            <a:r>
              <a:rPr lang="en-US" dirty="0">
                <a:latin typeface="Consolas" panose="020B0609020204030204" pitchFamily="49" charset="0"/>
              </a:rPr>
              <a:t> 16 </a:t>
            </a:r>
            <a:r>
              <a:rPr lang="en-US" dirty="0">
                <a:highlight>
                  <a:srgbClr val="FF00FF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 26 5 </a:t>
            </a:r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97 64 98 46 99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C481E1F7-5EB9-4BEC-B9DA-E0C55C601313}"/>
              </a:ext>
            </a:extLst>
          </p:cNvPr>
          <p:cNvSpPr/>
          <p:nvPr/>
        </p:nvSpPr>
        <p:spPr>
          <a:xfrm rot="16200000">
            <a:off x="2589650" y="3941800"/>
            <a:ext cx="183509" cy="28177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C8CA06-DC36-4E88-B3A4-519896B2AEB6}"/>
              </a:ext>
            </a:extLst>
          </p:cNvPr>
          <p:cNvSpPr/>
          <p:nvPr/>
        </p:nvSpPr>
        <p:spPr>
          <a:xfrm>
            <a:off x="9076266" y="6571397"/>
            <a:ext cx="3115734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cs-CZ" sz="1000" dirty="0">
                <a:solidFill>
                  <a:schemeClr val="accent1"/>
                </a:solidFill>
              </a:rPr>
              <a:t>developers.google.com/protocol-buffers/docs/encoding</a:t>
            </a:r>
            <a:endParaRPr lang="en-US" sz="1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294987F-D5D8-4E8E-A4C0-776FF4E3CE0B}"/>
                  </a:ext>
                </a:extLst>
              </p14:cNvPr>
              <p14:cNvContentPartPr/>
              <p14:nvPr/>
            </p14:nvContentPartPr>
            <p14:xfrm>
              <a:off x="2861140" y="2268827"/>
              <a:ext cx="3175920" cy="1244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294987F-D5D8-4E8E-A4C0-776FF4E3CE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3140" y="2250827"/>
                <a:ext cx="3211560" cy="12798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Left Brace 38">
            <a:extLst>
              <a:ext uri="{FF2B5EF4-FFF2-40B4-BE49-F238E27FC236}">
                <a16:creationId xmlns:a16="http://schemas.microsoft.com/office/drawing/2014/main" id="{015D3F3F-69D1-48DB-883B-4848F7C71A47}"/>
              </a:ext>
            </a:extLst>
          </p:cNvPr>
          <p:cNvSpPr/>
          <p:nvPr/>
        </p:nvSpPr>
        <p:spPr>
          <a:xfrm rot="16200000">
            <a:off x="4349418" y="5046264"/>
            <a:ext cx="183509" cy="60879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B0BCF4B-A290-400F-992F-2612BDEECC78}"/>
              </a:ext>
            </a:extLst>
          </p:cNvPr>
          <p:cNvSpPr/>
          <p:nvPr/>
        </p:nvSpPr>
        <p:spPr>
          <a:xfrm rot="16200000">
            <a:off x="5932743" y="4111825"/>
            <a:ext cx="183509" cy="24776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DB477C-81ED-4270-AB52-C28C8F86C923}"/>
              </a:ext>
            </a:extLst>
          </p:cNvPr>
          <p:cNvSpPr txBox="1"/>
          <p:nvPr/>
        </p:nvSpPr>
        <p:spPr>
          <a:xfrm rot="1925860">
            <a:off x="4311134" y="5619010"/>
            <a:ext cx="147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person_count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23D5DA-A197-4506-ADC2-8E16134E82BE}"/>
              </a:ext>
            </a:extLst>
          </p:cNvPr>
          <p:cNvSpPr txBox="1"/>
          <p:nvPr/>
        </p:nvSpPr>
        <p:spPr>
          <a:xfrm rot="1925860">
            <a:off x="5911535" y="544827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email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1B2695-8E7B-49B1-B14F-DF4A469078FD}"/>
              </a:ext>
            </a:extLst>
          </p:cNvPr>
          <p:cNvSpPr txBox="1"/>
          <p:nvPr/>
        </p:nvSpPr>
        <p:spPr>
          <a:xfrm rot="1925860">
            <a:off x="2513683" y="5693372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customer_name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34A74550-E8EF-482C-8752-0FAB8EA06F9D}"/>
              </a:ext>
            </a:extLst>
          </p:cNvPr>
          <p:cNvSpPr/>
          <p:nvPr/>
        </p:nvSpPr>
        <p:spPr>
          <a:xfrm rot="16200000">
            <a:off x="3205499" y="2663235"/>
            <a:ext cx="183509" cy="30225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CE1B6A-CC3A-46B7-901E-DB3394449887}"/>
              </a:ext>
            </a:extLst>
          </p:cNvPr>
          <p:cNvCxnSpPr>
            <a:cxnSpLocks/>
          </p:cNvCxnSpPr>
          <p:nvPr/>
        </p:nvCxnSpPr>
        <p:spPr>
          <a:xfrm flipH="1">
            <a:off x="1556710" y="4318641"/>
            <a:ext cx="1663762" cy="53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1E6764D-7A26-42B6-B55A-F20010CBDBCA}"/>
                  </a:ext>
                </a:extLst>
              </p14:cNvPr>
              <p14:cNvContentPartPr/>
              <p14:nvPr/>
            </p14:nvContentPartPr>
            <p14:xfrm>
              <a:off x="1453487" y="2391989"/>
              <a:ext cx="501480" cy="30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1E6764D-7A26-42B6-B55A-F20010CBDB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9847" y="2284349"/>
                <a:ext cx="6091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BF326C6-FE12-4FF3-885B-F28746475435}"/>
                  </a:ext>
                </a:extLst>
              </p14:cNvPr>
              <p14:cNvContentPartPr/>
              <p14:nvPr/>
            </p14:nvContentPartPr>
            <p14:xfrm>
              <a:off x="3224687" y="2426189"/>
              <a:ext cx="1515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BF326C6-FE12-4FF3-885B-F287464754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70687" y="2318549"/>
                <a:ext cx="2592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23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3FA1-A204-4643-905E-0C1D2C2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Correct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0593B-5C33-4EBC-B588-CF4890A37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Before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D6698B-92D9-4899-9DFE-324CD8B62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After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8E5E0-5234-4CBA-9BEF-B213534D5170}"/>
              </a:ext>
            </a:extLst>
          </p:cNvPr>
          <p:cNvSpPr/>
          <p:nvPr/>
        </p:nvSpPr>
        <p:spPr>
          <a:xfrm>
            <a:off x="1097280" y="2793682"/>
            <a:ext cx="43510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TableReservationRequest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customer_name = 1;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int32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person_count = 2;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email = 3;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5F8C33-0F01-49B9-8040-D1D2A749186E}"/>
              </a:ext>
            </a:extLst>
          </p:cNvPr>
          <p:cNvSpPr/>
          <p:nvPr/>
        </p:nvSpPr>
        <p:spPr>
          <a:xfrm>
            <a:off x="6515944" y="2695807"/>
            <a:ext cx="451188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TableReservationRequest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reserved 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customer_name = 1;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int32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person_count = 2;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phone = 4;</a:t>
            </a:r>
          </a:p>
          <a:p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    SpecialWish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special_wish = 5;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SpecialWish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NONE = 0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BIRTHDAY_CAKE = 1;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STRIPPER = 2;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noProof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6AFE43-5C98-4ABB-A643-0E499C137AC3}"/>
                  </a:ext>
                </a:extLst>
              </p14:cNvPr>
              <p14:cNvContentPartPr/>
              <p14:nvPr/>
            </p14:nvContentPartPr>
            <p14:xfrm>
              <a:off x="7962287" y="3991469"/>
              <a:ext cx="592560" cy="5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6AFE43-5C98-4ABB-A643-0E499C137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8287" y="3883829"/>
                <a:ext cx="700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5258B3-7891-44BB-80C4-4CD863D44712}"/>
                  </a:ext>
                </a:extLst>
              </p14:cNvPr>
              <p14:cNvContentPartPr/>
              <p14:nvPr/>
            </p14:nvContentPartPr>
            <p14:xfrm>
              <a:off x="8559527" y="4248869"/>
              <a:ext cx="1522800" cy="12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5258B3-7891-44BB-80C4-4CD863D447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5527" y="4141229"/>
                <a:ext cx="16304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1F471C-9212-4FB5-AB38-7EDF54B0A0F2}"/>
                  </a:ext>
                </a:extLst>
              </p14:cNvPr>
              <p14:cNvContentPartPr/>
              <p14:nvPr/>
            </p14:nvContentPartPr>
            <p14:xfrm>
              <a:off x="8969567" y="3991469"/>
              <a:ext cx="134640" cy="14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1F471C-9212-4FB5-AB38-7EDF54B0A0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5927" y="3883829"/>
                <a:ext cx="2422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A6019E-1600-417F-BC35-3578A78C01F0}"/>
                  </a:ext>
                </a:extLst>
              </p14:cNvPr>
              <p14:cNvContentPartPr/>
              <p14:nvPr/>
            </p14:nvContentPartPr>
            <p14:xfrm>
              <a:off x="7040327" y="5334269"/>
              <a:ext cx="1155600" cy="57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A6019E-1600-417F-BC35-3578A78C01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86687" y="5226629"/>
                <a:ext cx="12632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8D7B5E-F808-4D26-8A29-F7341CF5D8CE}"/>
                  </a:ext>
                </a:extLst>
              </p14:cNvPr>
              <p14:cNvContentPartPr/>
              <p14:nvPr/>
            </p14:nvContentPartPr>
            <p14:xfrm>
              <a:off x="7065527" y="3165269"/>
              <a:ext cx="1353960" cy="29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8D7B5E-F808-4D26-8A29-F7341CF5D8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887" y="3057629"/>
                <a:ext cx="146160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48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C790-C799-4D03-BD2D-52514F87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gRPC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1410C-D0C0-476E-B954-96C8254D2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Good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32985-000B-4D40-9902-87B24A31DB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Mobile devices</a:t>
            </a:r>
          </a:p>
          <a:p>
            <a:r>
              <a:rPr lang="en-US" dirty="0"/>
              <a:t>Microservices</a:t>
            </a:r>
            <a:endParaRPr lang="cs-CZ" dirty="0"/>
          </a:p>
          <a:p>
            <a:r>
              <a:rPr lang="cs-CZ" dirty="0"/>
              <a:t>Backoffice apps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5D90D-72F1-44D6-B880-803CD2D72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Questionable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36C7B-A96F-45F7-A0D5-F15A947700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Customer-facing web apps</a:t>
            </a:r>
          </a:p>
          <a:p>
            <a:r>
              <a:rPr lang="en-US" dirty="0"/>
              <a:t>Embedded devices</a:t>
            </a:r>
          </a:p>
          <a:p>
            <a:r>
              <a:rPr lang="en-US" dirty="0"/>
              <a:t>Public APIs</a:t>
            </a:r>
          </a:p>
        </p:txBody>
      </p:sp>
    </p:spTree>
    <p:extLst>
      <p:ext uri="{BB962C8B-B14F-4D97-AF65-F5344CB8AC3E}">
        <p14:creationId xmlns:p14="http://schemas.microsoft.com/office/powerpoint/2010/main" val="65353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4635B4-AAD5-4B0F-AC26-F3BDA60C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Your Questions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Questions">
            <a:extLst>
              <a:ext uri="{FF2B5EF4-FFF2-40B4-BE49-F238E27FC236}">
                <a16:creationId xmlns:a16="http://schemas.microsoft.com/office/drawing/2014/main" id="{05047224-D996-4A27-AD5D-F8377E32F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062306-767A-445E-B052-833E292C18AB}"/>
              </a:ext>
            </a:extLst>
          </p:cNvPr>
          <p:cNvSpPr/>
          <p:nvPr/>
        </p:nvSpPr>
        <p:spPr>
          <a:xfrm>
            <a:off x="609173" y="6444734"/>
            <a:ext cx="3312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github.com/tmachala/grpc-demo</a:t>
            </a:r>
          </a:p>
        </p:txBody>
      </p:sp>
    </p:spTree>
    <p:extLst>
      <p:ext uri="{BB962C8B-B14F-4D97-AF65-F5344CB8AC3E}">
        <p14:creationId xmlns:p14="http://schemas.microsoft.com/office/powerpoint/2010/main" val="347216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34A9-3A47-4D23-B35E-EC959975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EA9B2-67DB-42F8-AB7E-2FA63FF30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1"/>
              <a:t>grpc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946A5-A4CD-47E1-A0F8-9E07745991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Hi-performance RPC framework</a:t>
            </a:r>
          </a:p>
          <a:p>
            <a:r>
              <a:rPr lang="en-US" dirty="0"/>
              <a:t>Built around contracts</a:t>
            </a:r>
          </a:p>
          <a:p>
            <a:r>
              <a:rPr lang="en-US" dirty="0"/>
              <a:t>Protocol Buffers</a:t>
            </a:r>
          </a:p>
          <a:p>
            <a:r>
              <a:rPr lang="en-US" dirty="0"/>
              <a:t>HTTP/2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A45A78-63AA-472D-A9A7-9C619CD33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rest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8B8415-BC00-47C0-8779-4D176F559A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set of simple API design principles</a:t>
            </a:r>
          </a:p>
          <a:p>
            <a:r>
              <a:rPr lang="en-US" dirty="0"/>
              <a:t>Contracts are optional</a:t>
            </a:r>
          </a:p>
          <a:p>
            <a:r>
              <a:rPr lang="en-US" dirty="0"/>
              <a:t>JSON or XML</a:t>
            </a:r>
          </a:p>
          <a:p>
            <a:r>
              <a:rPr lang="en-US" dirty="0"/>
              <a:t>HTTP 1.1</a:t>
            </a:r>
          </a:p>
        </p:txBody>
      </p:sp>
    </p:spTree>
    <p:extLst>
      <p:ext uri="{BB962C8B-B14F-4D97-AF65-F5344CB8AC3E}">
        <p14:creationId xmlns:p14="http://schemas.microsoft.com/office/powerpoint/2010/main" val="399107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CD64-4316-4E6A-ABEC-27229914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0CA6-0595-4466-BA25-8A5FF714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Android Java	C++		C#		Dart		Go		Java</a:t>
            </a:r>
          </a:p>
          <a:p>
            <a:r>
              <a:rPr lang="en-US" b="1" dirty="0">
                <a:solidFill>
                  <a:schemeClr val="tx2"/>
                </a:solidFill>
              </a:rPr>
              <a:t>Node.js		Objective-C	PHP		Python		Ruby		Web</a:t>
            </a:r>
          </a:p>
          <a:p>
            <a:endParaRPr lang="en-US" dirty="0"/>
          </a:p>
          <a:p>
            <a:r>
              <a:rPr lang="en-US" dirty="0"/>
              <a:t>Plus many unofficial ports</a:t>
            </a:r>
          </a:p>
          <a:p>
            <a:r>
              <a:rPr lang="en-US" dirty="0"/>
              <a:t>Limited browser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3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E84175-3C4E-4393-9E92-0C1CDB482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27722"/>
            <a:ext cx="10925102" cy="325021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14AFE-39D5-4D85-ADD7-F12B8828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Streaming Modes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15C1-8FEA-4F9D-9CEA-38668157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67BB-2A09-4510-874D-D1D10C8316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SSL certificates</a:t>
            </a:r>
          </a:p>
          <a:p>
            <a:pPr lvl="1"/>
            <a:r>
              <a:rPr lang="en-US" dirty="0"/>
              <a:t>Server authentication</a:t>
            </a:r>
          </a:p>
          <a:p>
            <a:pPr lvl="1"/>
            <a:r>
              <a:rPr lang="en-US" dirty="0"/>
              <a:t>Optional client certificates</a:t>
            </a:r>
          </a:p>
          <a:p>
            <a:r>
              <a:rPr lang="en-US" dirty="0"/>
              <a:t>Metadata-based credentials:</a:t>
            </a:r>
          </a:p>
          <a:p>
            <a:pPr lvl="1"/>
            <a:r>
              <a:rPr lang="en-US" dirty="0"/>
              <a:t>JWT, OAuth 2 tokens, 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2A8B4-D593-422C-A17C-F0623CDDE1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Credentials handling: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Per-channel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Per-call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1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51A3CC-FD67-4FF2-9E33-0CDEA448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Protocol Buffers Language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646566-947C-4ACD-B732-F9343AF2E99E}"/>
              </a:ext>
            </a:extLst>
          </p:cNvPr>
          <p:cNvSpPr/>
          <p:nvPr/>
        </p:nvSpPr>
        <p:spPr>
          <a:xfrm>
            <a:off x="4537492" y="348572"/>
            <a:ext cx="7648824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700" noProof="1">
                <a:solidFill>
                  <a:srgbClr val="0000FF"/>
                </a:solidFill>
                <a:latin typeface="Consolas" panose="020B0609020204030204" pitchFamily="49" charset="0"/>
              </a:rPr>
              <a:t>service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700" noProof="1">
                <a:solidFill>
                  <a:srgbClr val="2B91AF"/>
                </a:solidFill>
                <a:latin typeface="Consolas" panose="020B0609020204030204" pitchFamily="49" charset="0"/>
              </a:rPr>
              <a:t>AuthenticationService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cs-CZ" sz="1700" noProof="1">
                <a:solidFill>
                  <a:srgbClr val="0000FF"/>
                </a:solidFill>
                <a:latin typeface="Consolas" panose="020B0609020204030204" pitchFamily="49" charset="0"/>
              </a:rPr>
              <a:t>    rpc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700" noProof="1">
                <a:solidFill>
                  <a:srgbClr val="2B91AF"/>
                </a:solidFill>
                <a:latin typeface="Consolas" panose="020B0609020204030204" pitchFamily="49" charset="0"/>
              </a:rPr>
              <a:t>Login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(LoginRequest) </a:t>
            </a:r>
            <a:r>
              <a:rPr lang="cs-CZ" sz="1700" noProof="1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(LoginResponse);</a:t>
            </a:r>
          </a:p>
          <a:p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7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700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700" noProof="1">
                <a:solidFill>
                  <a:srgbClr val="2B91AF"/>
                </a:solidFill>
                <a:latin typeface="Consolas" panose="020B0609020204030204" pitchFamily="49" charset="0"/>
              </a:rPr>
              <a:t>LoginRequest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cs-CZ" sz="1700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username = 1;</a:t>
            </a:r>
          </a:p>
          <a:p>
            <a:r>
              <a:rPr lang="cs-CZ" sz="1700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invitation_code = 2;</a:t>
            </a:r>
          </a:p>
          <a:p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7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700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700" noProof="1">
                <a:solidFill>
                  <a:srgbClr val="2B91AF"/>
                </a:solidFill>
                <a:latin typeface="Consolas" panose="020B0609020204030204" pitchFamily="49" charset="0"/>
              </a:rPr>
              <a:t>LoginResponse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cs-CZ" sz="1700" noProof="1">
                <a:solidFill>
                  <a:srgbClr val="0000FF"/>
                </a:solidFill>
                <a:latin typeface="Consolas" panose="020B0609020204030204" pitchFamily="49" charset="0"/>
              </a:rPr>
              <a:t>    oneof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700" noProof="1">
                <a:solidFill>
                  <a:srgbClr val="2B91AF"/>
                </a:solidFill>
                <a:latin typeface="Consolas" panose="020B0609020204030204" pitchFamily="49" charset="0"/>
              </a:rPr>
              <a:t>result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cs-CZ" sz="1700" noProof="1">
                <a:solidFill>
                  <a:srgbClr val="2B91AF"/>
                </a:solidFill>
                <a:latin typeface="Consolas" panose="020B0609020204030204" pitchFamily="49" charset="0"/>
              </a:rPr>
              <a:t>        LoginSuccess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success = 1;</a:t>
            </a:r>
          </a:p>
          <a:p>
            <a:r>
              <a:rPr lang="cs-CZ" sz="1700" noProof="1">
                <a:solidFill>
                  <a:srgbClr val="2B91AF"/>
                </a:solidFill>
                <a:latin typeface="Consolas" panose="020B0609020204030204" pitchFamily="49" charset="0"/>
              </a:rPr>
              <a:t>        LoginFailure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failure = 2;</a:t>
            </a:r>
          </a:p>
          <a:p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7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700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700" noProof="1">
                <a:solidFill>
                  <a:srgbClr val="2B91AF"/>
                </a:solidFill>
                <a:latin typeface="Consolas" panose="020B0609020204030204" pitchFamily="49" charset="0"/>
              </a:rPr>
              <a:t>LoginSuccess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cs-CZ" sz="1700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auth_token = 1;</a:t>
            </a:r>
          </a:p>
          <a:p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7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700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700" noProof="1">
                <a:solidFill>
                  <a:srgbClr val="2B91AF"/>
                </a:solidFill>
                <a:latin typeface="Consolas" panose="020B0609020204030204" pitchFamily="49" charset="0"/>
              </a:rPr>
              <a:t>LoginFailure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cs-CZ" sz="1700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 fail_reason = 1;</a:t>
            </a:r>
          </a:p>
          <a:p>
            <a:r>
              <a:rPr lang="cs-CZ" sz="17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700" noProof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9F1CD15-1172-4686-B324-3C1124CCD3E7}"/>
                  </a:ext>
                </a:extLst>
              </p14:cNvPr>
              <p14:cNvContentPartPr/>
              <p14:nvPr/>
            </p14:nvContentPartPr>
            <p14:xfrm>
              <a:off x="6288253" y="785602"/>
              <a:ext cx="1627560" cy="49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9F1CD15-1172-4686-B324-3C1124CCD3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6253" y="641602"/>
                <a:ext cx="17712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0B08539-9EE3-40D0-A88D-30DFCD170691}"/>
                  </a:ext>
                </a:extLst>
              </p14:cNvPr>
              <p14:cNvContentPartPr/>
              <p14:nvPr/>
            </p14:nvContentPartPr>
            <p14:xfrm>
              <a:off x="9143773" y="777682"/>
              <a:ext cx="1619640" cy="40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0B08539-9EE3-40D0-A88D-30DFCD1706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1773" y="633682"/>
                <a:ext cx="17632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CB80805-997D-4394-B5D2-83B6B6C65D66}"/>
                  </a:ext>
                </a:extLst>
              </p14:cNvPr>
              <p14:cNvContentPartPr/>
              <p14:nvPr/>
            </p14:nvContentPartPr>
            <p14:xfrm>
              <a:off x="4288813" y="969922"/>
              <a:ext cx="5657760" cy="3418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CB80805-997D-4394-B5D2-83B6B6C65D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1173" y="951922"/>
                <a:ext cx="5693400" cy="34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BBD9B71-0DFB-47E2-BD81-1FB5AC914664}"/>
                  </a:ext>
                </a:extLst>
              </p14:cNvPr>
              <p14:cNvContentPartPr/>
              <p14:nvPr/>
            </p14:nvContentPartPr>
            <p14:xfrm>
              <a:off x="5590213" y="3352402"/>
              <a:ext cx="2935080" cy="88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BBD9B71-0DFB-47E2-BD81-1FB5AC9146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18573" y="3208402"/>
                <a:ext cx="30787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548FEA-1B61-497C-9071-AB0FE3AC43EA}"/>
                  </a:ext>
                </a:extLst>
              </p14:cNvPr>
              <p14:cNvContentPartPr/>
              <p14:nvPr/>
            </p14:nvContentPartPr>
            <p14:xfrm>
              <a:off x="4539733" y="4643722"/>
              <a:ext cx="3194640" cy="635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548FEA-1B61-497C-9071-AB0FE3AC43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8093" y="4499722"/>
                <a:ext cx="333828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F72D815-793C-4466-9347-B6A838588335}"/>
                  </a:ext>
                </a:extLst>
              </p14:cNvPr>
              <p14:cNvContentPartPr/>
              <p14:nvPr/>
            </p14:nvContentPartPr>
            <p14:xfrm>
              <a:off x="5582293" y="3607282"/>
              <a:ext cx="2951280" cy="99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F72D815-793C-4466-9347-B6A8385883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10293" y="3463642"/>
                <a:ext cx="30949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90BA8B2-242A-4C49-B030-6ACD5F64BD2A}"/>
                  </a:ext>
                </a:extLst>
              </p14:cNvPr>
              <p14:cNvContentPartPr/>
              <p14:nvPr/>
            </p14:nvContentPartPr>
            <p14:xfrm>
              <a:off x="4485013" y="5708602"/>
              <a:ext cx="3425400" cy="550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90BA8B2-242A-4C49-B030-6ACD5F64BD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3373" y="5564962"/>
                <a:ext cx="3569040" cy="8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60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B304E1-0DB8-472A-85F8-45EF5B825BF1}"/>
              </a:ext>
            </a:extLst>
          </p:cNvPr>
          <p:cNvSpPr/>
          <p:nvPr/>
        </p:nvSpPr>
        <p:spPr>
          <a:xfrm>
            <a:off x="142875" y="130909"/>
            <a:ext cx="116967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syntax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noProof="1">
                <a:solidFill>
                  <a:srgbClr val="A31515"/>
                </a:solidFill>
                <a:latin typeface="Consolas" panose="020B0609020204030204" pitchFamily="49" charset="0"/>
              </a:rPr>
              <a:t>"proto3"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A31515"/>
                </a:solidFill>
                <a:latin typeface="Consolas" panose="020B0609020204030204" pitchFamily="49" charset="0"/>
              </a:rPr>
              <a:t>"google/protobuf/timestamp.proto"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option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FF0000"/>
                </a:solidFill>
                <a:latin typeface="Consolas" panose="020B0609020204030204" pitchFamily="49" charset="0"/>
              </a:rPr>
              <a:t>csharp_namespace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noProof="1">
                <a:solidFill>
                  <a:srgbClr val="A31515"/>
                </a:solidFill>
                <a:latin typeface="Consolas" panose="020B0609020204030204" pitchFamily="49" charset="0"/>
              </a:rPr>
              <a:t>"GrpcChat.Contracts"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service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ChatService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    rpc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SendMessage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(MessageToSend) </a:t>
            </a:r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(SentMessage);</a:t>
            </a:r>
          </a:p>
          <a:p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rpc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Subscribe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(SubscribeRequest) </a:t>
            </a:r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stream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Notification);</a:t>
            </a:r>
          </a:p>
          <a:p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MessageToSend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content = 1;</a:t>
            </a:r>
          </a:p>
          <a:p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SentMessage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    google.protobuf.Timestamp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sent_utc = 1; </a:t>
            </a: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sender = 2;</a:t>
            </a: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content = 3;</a:t>
            </a:r>
          </a:p>
          <a:p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SubscribeRequest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endParaRPr lang="en-US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Mention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sender = 1;</a:t>
            </a: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    repeated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mentioned_users = 2;</a:t>
            </a:r>
          </a:p>
          <a:p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0F221D-1346-4132-AC24-375B666B725F}"/>
              </a:ext>
            </a:extLst>
          </p:cNvPr>
          <p:cNvSpPr/>
          <p:nvPr/>
        </p:nvSpPr>
        <p:spPr>
          <a:xfrm>
            <a:off x="7681912" y="219075"/>
            <a:ext cx="43053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Notification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    oneof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event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        SentMessage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message_sent = 1;</a:t>
            </a:r>
          </a:p>
          <a:p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        Mention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mention = 2;</a:t>
            </a:r>
          </a:p>
          <a:p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        UserEvent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user_event = 3;</a:t>
            </a:r>
          </a:p>
          <a:p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UserEvent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username = 1;</a:t>
            </a:r>
          </a:p>
          <a:p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    UserEventType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event_type = 2; </a:t>
            </a:r>
          </a:p>
          <a:p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2B91AF"/>
                </a:solidFill>
                <a:latin typeface="Consolas" panose="020B0609020204030204" pitchFamily="49" charset="0"/>
              </a:rPr>
              <a:t>UserEventType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   JOINED_ROOM = 0;</a:t>
            </a:r>
          </a:p>
          <a:p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   LEFT_ROOM = 1;</a:t>
            </a:r>
          </a:p>
          <a:p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FD9435-1176-4BC8-A740-A9A42FAFDB5A}"/>
              </a:ext>
            </a:extLst>
          </p:cNvPr>
          <p:cNvCxnSpPr/>
          <p:nvPr/>
        </p:nvCxnSpPr>
        <p:spPr>
          <a:xfrm>
            <a:off x="7239000" y="219075"/>
            <a:ext cx="0" cy="5962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31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D1AB2-4DB3-4F2E-BDEC-F1A0D2109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Live Demo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8079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8D4-959F-4903-B437-E552192B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Compatibility of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14A3-E385-4F10-B0E6-73FF7759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for extension &amp; closed for modification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04FD1-3D06-414A-86A4-B2AF7C9635DB}"/>
              </a:ext>
            </a:extLst>
          </p:cNvPr>
          <p:cNvSpPr/>
          <p:nvPr/>
        </p:nvSpPr>
        <p:spPr>
          <a:xfrm>
            <a:off x="1097280" y="2803710"/>
            <a:ext cx="43510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TableReservationRequest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customer_name = 1;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int32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people_count = 2;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email = 3;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5D5DE-FC07-4D5A-8043-8599D5EDEDA9}"/>
              </a:ext>
            </a:extLst>
          </p:cNvPr>
          <p:cNvSpPr txBox="1"/>
          <p:nvPr/>
        </p:nvSpPr>
        <p:spPr>
          <a:xfrm>
            <a:off x="6126480" y="2803710"/>
            <a:ext cx="4867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TASK</a:t>
            </a:r>
          </a:p>
          <a:p>
            <a:r>
              <a:rPr lang="en-US" dirty="0"/>
              <a:t>Swap email for phone number and add </a:t>
            </a:r>
            <a:r>
              <a:rPr lang="cs-CZ" dirty="0"/>
              <a:t>a </a:t>
            </a:r>
            <a:r>
              <a:rPr lang="en-US" noProof="1"/>
              <a:t>special_wish</a:t>
            </a:r>
            <a:r>
              <a:rPr lang="cs-CZ" dirty="0"/>
              <a:t> </a:t>
            </a:r>
            <a:r>
              <a:rPr lang="en-US" dirty="0"/>
              <a:t>attribute without breaking existing clients: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986DE-B495-4B7A-88DA-F0E35A48AE07}"/>
              </a:ext>
            </a:extLst>
          </p:cNvPr>
          <p:cNvSpPr/>
          <p:nvPr/>
        </p:nvSpPr>
        <p:spPr>
          <a:xfrm>
            <a:off x="6163780" y="4004039"/>
            <a:ext cx="325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SpecialWish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BIRTHDAY_CAKE = 0;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STRIPPER = 1;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noProof="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3EA294-1AC4-4A4D-BC6E-B9A3409ACD8A}"/>
              </a:ext>
            </a:extLst>
          </p:cNvPr>
          <p:cNvCxnSpPr>
            <a:cxnSpLocks/>
          </p:cNvCxnSpPr>
          <p:nvPr/>
        </p:nvCxnSpPr>
        <p:spPr>
          <a:xfrm>
            <a:off x="5837768" y="2803710"/>
            <a:ext cx="0" cy="33780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DEE3670-EDA3-4219-8260-1D9A614F2810}"/>
                  </a:ext>
                </a:extLst>
              </p14:cNvPr>
              <p14:cNvContentPartPr/>
              <p14:nvPr/>
            </p14:nvContentPartPr>
            <p14:xfrm>
              <a:off x="6781213" y="3263434"/>
              <a:ext cx="469800" cy="12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EE3670-EDA3-4219-8260-1D9A614F28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7573" y="3155794"/>
                <a:ext cx="5774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619F8E-0D60-4072-A4F8-22F3292DF27A}"/>
                  </a:ext>
                </a:extLst>
              </p14:cNvPr>
              <p14:cNvContentPartPr/>
              <p14:nvPr/>
            </p14:nvContentPartPr>
            <p14:xfrm>
              <a:off x="2552260" y="3817907"/>
              <a:ext cx="600840" cy="10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619F8E-0D60-4072-A4F8-22F3292DF2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8260" y="3710267"/>
                <a:ext cx="708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DD54B4-75C5-4E6F-865D-891EF0B49FF7}"/>
                  </a:ext>
                </a:extLst>
              </p14:cNvPr>
              <p14:cNvContentPartPr/>
              <p14:nvPr/>
            </p14:nvContentPartPr>
            <p14:xfrm>
              <a:off x="7687804" y="3246334"/>
              <a:ext cx="539280" cy="60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DD54B4-75C5-4E6F-865D-891EF0B49F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4164" y="3138694"/>
                <a:ext cx="646920" cy="2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20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524"/>
      </a:dk2>
      <a:lt2>
        <a:srgbClr val="E8E8E2"/>
      </a:lt2>
      <a:accent1>
        <a:srgbClr val="8CA5CD"/>
      </a:accent1>
      <a:accent2>
        <a:srgbClr val="7876C3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Widescreen</PresentationFormat>
  <Paragraphs>220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RetrospectVTI</vt:lpstr>
      <vt:lpstr>gRPC</vt:lpstr>
      <vt:lpstr>What is gRPC</vt:lpstr>
      <vt:lpstr>Supported Platforms</vt:lpstr>
      <vt:lpstr>Streaming Modes</vt:lpstr>
      <vt:lpstr>Authentication</vt:lpstr>
      <vt:lpstr>Protocol Buffers Language</vt:lpstr>
      <vt:lpstr>PowerPoint Presentation</vt:lpstr>
      <vt:lpstr>Live Demo</vt:lpstr>
      <vt:lpstr>Backward Compatibility of Contracts</vt:lpstr>
      <vt:lpstr>A Naive Solution</vt:lpstr>
      <vt:lpstr>Protocol Buffers Serialization</vt:lpstr>
      <vt:lpstr>The Correct Solution</vt:lpstr>
      <vt:lpstr>Use Cases for gRPC</vt:lpstr>
      <vt:lpstr>Your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Tomáš Machala</dc:creator>
  <cp:lastModifiedBy>Tomáš Machala</cp:lastModifiedBy>
  <cp:revision>1</cp:revision>
  <dcterms:created xsi:type="dcterms:W3CDTF">2019-11-06T22:44:03Z</dcterms:created>
  <dcterms:modified xsi:type="dcterms:W3CDTF">2019-11-07T00:25:26Z</dcterms:modified>
</cp:coreProperties>
</file>