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0B955-AD28-4643-88FE-48099A4E60A1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1214-9E6A-4A15-AF24-E6B43BD72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2754" y="388402"/>
            <a:ext cx="34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Flask Frontend </a:t>
            </a:r>
            <a:r>
              <a:rPr lang="en-US" dirty="0" smtClean="0"/>
              <a:t>Template – dynamic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596" y="35716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14287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(</a:t>
            </a:r>
            <a:r>
              <a:rPr lang="en-US" dirty="0" err="1" smtClean="0">
                <a:solidFill>
                  <a:schemeClr val="tx1"/>
                </a:solidFill>
              </a:rPr>
              <a:t>dict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" idx="1"/>
          </p:cNvCxnSpPr>
          <p:nvPr/>
        </p:nvCxnSpPr>
        <p:spPr>
          <a:xfrm rot="10800000">
            <a:off x="285720" y="642918"/>
            <a:ext cx="14287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6514" y="643712"/>
            <a:ext cx="0" cy="1070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85720" y="1714488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71802" y="1071546"/>
            <a:ext cx="2357454" cy="30003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Background </a:t>
            </a:r>
            <a:r>
              <a:rPr lang="en-US" dirty="0" smtClean="0">
                <a:solidFill>
                  <a:schemeClr val="tx1"/>
                </a:solidFill>
              </a:rPr>
              <a:t>Tasks (Python)s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Control Algorithms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Convert Raw – Eng units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Monitor </a:t>
            </a:r>
            <a:r>
              <a:rPr lang="en-US" sz="1400" dirty="0" smtClean="0">
                <a:solidFill>
                  <a:schemeClr val="tx1"/>
                </a:solidFill>
              </a:rPr>
              <a:t>Queue for flask requests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Emit event based socket messages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1802" y="4500570"/>
            <a:ext cx="2357454" cy="20002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Flask </a:t>
            </a:r>
            <a:r>
              <a:rPr lang="en-US" dirty="0" smtClean="0">
                <a:solidFill>
                  <a:schemeClr val="tx1"/>
                </a:solidFill>
              </a:rPr>
              <a:t>Tasks (Python)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Serve Static Folder to Browser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Render and serve html templates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Respond to AJAX requests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Update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Set Values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29388" y="2071678"/>
            <a:ext cx="2357454" cy="2786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</a:t>
            </a:r>
            <a:r>
              <a:rPr lang="en-US" dirty="0" smtClean="0">
                <a:solidFill>
                  <a:schemeClr val="tx1"/>
                </a:solidFill>
              </a:rPr>
              <a:t>Browser, HTML + CSS)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Display frontend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Provide feedback to user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Allow for control of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29388" y="5214950"/>
            <a:ext cx="2357454" cy="12858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Frontend (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Used to make front end dynamic. Updates values and sends requests to Flask Routes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2428860" y="1714488"/>
            <a:ext cx="64294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857488" y="4786322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856694" y="1714488"/>
            <a:ext cx="0" cy="3072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7158" y="5000636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158" y="5786454"/>
            <a:ext cx="2000264" cy="571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357422" y="528638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7422" y="607220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29256" y="478632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56" y="4643446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72132" y="4572008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9256" y="4357694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HTML Routes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29256" y="5429264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429256" y="528638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72132" y="5214950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429256" y="600076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5429256" y="5857892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72132" y="5786454"/>
            <a:ext cx="714380" cy="285752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29256" y="5000636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 (AJAX)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7818" y="5572140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Value (AJAX)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429256" y="6357958"/>
            <a:ext cx="1000132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57818" y="6072206"/>
            <a:ext cx="1143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Socket Functions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6607983" y="5036355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7394595" y="503556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15140" y="4929198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Update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72396" y="4929198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Monitor Inputs - set value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158" y="4714884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Physical Project Folders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tmac</dc:creator>
  <cp:lastModifiedBy>Mackintosh,Tom (ECCC)</cp:lastModifiedBy>
  <cp:revision>11</cp:revision>
  <dcterms:created xsi:type="dcterms:W3CDTF">2021-02-02T15:47:53Z</dcterms:created>
  <dcterms:modified xsi:type="dcterms:W3CDTF">2022-10-24T17:21:14Z</dcterms:modified>
</cp:coreProperties>
</file>