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64" y="285728"/>
            <a:ext cx="313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Flask Frontend </a:t>
            </a:r>
            <a:r>
              <a:rPr lang="en-US" dirty="0" smtClean="0"/>
              <a:t>Template - 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71802" y="4500570"/>
            <a:ext cx="2357454" cy="20002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Flask Tasks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Serve Static Folder to Browser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Render and serve html templates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9388" y="2071678"/>
            <a:ext cx="2357454" cy="27860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Frontend (Browser)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Display frontend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Provide feedback to user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Allow for control of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7158" y="500063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158" y="5786454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357422" y="528638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57422" y="607220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29256" y="4786322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429256" y="4643446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72132" y="4572008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9256" y="435769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HTML Routes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158" y="4714884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Physical Project Folders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tmac</dc:creator>
  <cp:lastModifiedBy>Mackintosh,Tom (ECCC)</cp:lastModifiedBy>
  <cp:revision>10</cp:revision>
  <dcterms:created xsi:type="dcterms:W3CDTF">2021-02-02T15:47:53Z</dcterms:created>
  <dcterms:modified xsi:type="dcterms:W3CDTF">2022-10-24T15:01:29Z</dcterms:modified>
</cp:coreProperties>
</file>