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A6F7-F316-4AB7-A638-9175BE599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73C6B-CCFA-4628-B22D-27D5E9F0A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D3FC5-2E13-4DE5-930A-40051D08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7A03-DB72-46F9-950D-15694939E14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0C03-5227-4B69-B741-7021AFA4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2A44-01A6-4176-BAFC-45669D38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4F92-9DCE-44BE-96F5-FCEEDE69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D2BD-2BA8-4994-B9F8-1D407B60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DEB6F-74D8-467B-8EE4-AF2AA0A1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3F573-0161-4410-9C83-DCA59EE2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7A03-DB72-46F9-950D-15694939E14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757AB-F121-4D8D-8B4E-40C4B231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5E05-52B5-4213-9354-52711457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4F92-9DCE-44BE-96F5-FCEEDE69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FECCB-F868-44CA-906D-CB00A48CB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0B95C-975E-43E8-8697-A1D635845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4838D-02C6-4A51-AE33-41DEBBF9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7A03-DB72-46F9-950D-15694939E14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2502-827D-432D-B3B0-5BBD0983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3621E-39A0-4D71-97BA-0FE52424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4F92-9DCE-44BE-96F5-FCEEDE69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8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C39B-93A2-4F6C-9902-4AF1C7EB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253B-2300-4703-BA18-3F09E91E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3802-861A-47B1-A313-41273DF1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7A03-DB72-46F9-950D-15694939E14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B928-DA47-4AB2-941D-766A38A9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96403-FBBA-42E3-AD7D-D0C2F542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4F92-9DCE-44BE-96F5-FCEEDE69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9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9F76-B98B-467F-BB58-6D0149F6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83627-813D-4823-B1E5-1A1A700B1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271DF-8EFF-4F4C-9B91-414075DD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7A03-DB72-46F9-950D-15694939E14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B331-14E4-4FB8-96E3-B7AC1364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A8F9-D576-476B-8092-191C0A3D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4F92-9DCE-44BE-96F5-FCEEDE69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6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095A-45FC-4653-8E70-241FD162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A63D-71E3-4AD1-A534-3C13F64E2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B24E5-CAF3-447D-8D10-159A4E2E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E944A-4FF2-4F50-B64C-EB64D963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7A03-DB72-46F9-950D-15694939E14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4E469-FD36-4C36-ABF9-782D4E5D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D9D63-C76F-4FD5-BB60-6BDD5A6D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4F92-9DCE-44BE-96F5-FCEEDE69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249B-A12E-4364-979C-F9C2201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D7CCD-711C-4BB6-998E-1E61B124D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8C200-6DAA-4811-BA6E-3478EAA4D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740F3-DF25-443E-9857-0D27CE589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97D7-EFEC-4302-9898-B32AA4C68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22D15-C576-4E32-85BF-E777180C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7A03-DB72-46F9-950D-15694939E14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AEDFD-1592-4453-A75F-17AC940F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A5F14-3BEC-4615-8828-1DF84913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4F92-9DCE-44BE-96F5-FCEEDE69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FFE8-6F7B-4B8E-9EAC-47DB0E6C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50E2D-255B-4F5F-A151-C67C8872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7A03-DB72-46F9-950D-15694939E14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E7B5B-CCF9-4DA3-805A-2D2D549D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2B5CC-BC04-4CB7-B88F-C7B17390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4F92-9DCE-44BE-96F5-FCEEDE69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E3039-A203-44F0-BA80-E8D4A770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7A03-DB72-46F9-950D-15694939E14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C5B9B-46DC-473C-B7DE-458DD8D0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605FF-50B5-4B2D-9F97-5404080C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4F92-9DCE-44BE-96F5-FCEEDE69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8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06AE-8C27-4A92-A13D-79445A38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6FB56-CE2B-408C-A429-7101725F9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99208-917D-434C-A380-B81BAF0D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6703D-91D0-49E0-8C68-4935A7F6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7A03-DB72-46F9-950D-15694939E14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F70E3-7218-43E9-9AF8-5269830A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09FCB-5622-4B8B-A25C-DF80165A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4F92-9DCE-44BE-96F5-FCEEDE69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0291-79B4-4ADA-8AE6-20BF8031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DE2D4-05B2-483F-A2F0-D613618B6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3AED9-2C14-4C86-B977-80D6FBD01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373F9-C117-4A50-AE96-5C84138E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7A03-DB72-46F9-950D-15694939E14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5C599-9014-4032-A6A2-39C3149E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A8494-C6DE-4F5A-944A-484F08AD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4F92-9DCE-44BE-96F5-FCEEDE69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57FB6-84ED-4350-B2EC-D5A55149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E71E5-455C-4C67-BEF3-FCA035E3D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E17C2-0ACC-41AF-A48F-FA9EC71F2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37A03-DB72-46F9-950D-15694939E149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22198-5641-40B4-88E5-1CB0A1D71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696E2-46E2-4914-8336-ABB39C569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44F92-9DCE-44BE-96F5-FCEEDE69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8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77FC-6773-4DCE-B7B3-4F5A94486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BetEasier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ACBE-FD0C-4A83-BC7C-282C3C18E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Projekto analizė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0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BB8C-48D9-497D-BE86-C40B637F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Lažybų apmokėjimo procesas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AA9D8-9CEF-4DA9-8519-DA614E26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349375"/>
            <a:ext cx="11144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0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61A7-C09B-46A7-81F9-3646038F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Prototipas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61D9B-14F0-4620-B7F7-2CEC7C5E9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29" y="1462088"/>
            <a:ext cx="2486942" cy="5167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686A-C958-41E6-A564-C56F15027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42" y="1462088"/>
            <a:ext cx="2486942" cy="5167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84529D-3A26-4F90-BE8C-7F909E6CB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16" y="1462088"/>
            <a:ext cx="248694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9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9333-F74F-4E98-B5BC-B4A878A9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Nagrinėjami klausimai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B3A6-5439-408C-A667-5B925217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Kur bus saugomi laimėjimai?</a:t>
            </a:r>
          </a:p>
          <a:p>
            <a:pPr marL="0" indent="0">
              <a:buNone/>
            </a:pPr>
            <a:r>
              <a:rPr lang="lt-LT" dirty="0"/>
              <a:t>Kaip bus tikrinamas aplikacijos vartotojų amžius?</a:t>
            </a:r>
          </a:p>
          <a:p>
            <a:pPr marL="0" indent="0">
              <a:buNone/>
            </a:pPr>
            <a:r>
              <a:rPr lang="lt-LT" dirty="0"/>
              <a:t>Kokios lažybų kategorijos bus rodomos vartotojams?</a:t>
            </a:r>
          </a:p>
          <a:p>
            <a:pPr marL="0" indent="0">
              <a:buNone/>
            </a:pPr>
            <a:r>
              <a:rPr lang="lt-LT" dirty="0"/>
              <a:t>Alternatyvūs scenarijai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2F3C-3C42-4D1A-B949-EF7EC4D5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Projekto esmė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1957-E2D0-46C5-AF95-6731F490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„Nagrinėjamas verslas – internetinių lažybų bei statymų platforma“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Tikslas – sukurti patogų ir supaprastintą būdą atlikti statymus ar kitaip dalyvauti lažybose internetu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Šiuo tikslu kuriama „BetEasier“ platforma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0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3EEB-6ED4-43F6-88C1-F644E483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BetEasier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2AE6F-9DF9-4985-A15B-4BFEE4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Projektas - mobili aplikacija, kurios pagalba būtų galima atlikti statymus, peržiūrėti rungtynių (ar kitų lažybų platformoje aktualių renginių) rezultatus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2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D15D-B36E-4BF5-AAC7-2D7B9CA6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Dalykinės srities modelis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D3A81-CE36-4D4A-A0BA-F4E134CCD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79" y="1360074"/>
            <a:ext cx="9627242" cy="449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8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2BF3-D5B4-4CF6-84B9-B2154791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Sistemai reikalingi API</a:t>
            </a:r>
            <a:endParaRPr lang="en-US" dirty="0"/>
          </a:p>
        </p:txBody>
      </p:sp>
      <p:pic>
        <p:nvPicPr>
          <p:cNvPr id="1026" name="Picture 2" descr="Image result for paypal developer">
            <a:extLst>
              <a:ext uri="{FF2B5EF4-FFF2-40B4-BE49-F238E27FC236}">
                <a16:creationId xmlns:a16="http://schemas.microsoft.com/office/drawing/2014/main" id="{110AB917-8ED0-48AA-B319-0EDBB0570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962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etfair developer program">
            <a:extLst>
              <a:ext uri="{FF2B5EF4-FFF2-40B4-BE49-F238E27FC236}">
                <a16:creationId xmlns:a16="http://schemas.microsoft.com/office/drawing/2014/main" id="{D7A9046D-EB50-4FDB-B151-41FABBF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257254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08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747B-4BD5-40B2-8305-383D365A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Techninė dalis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3A455-BF6B-4D82-9931-99F48726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358" y="1293646"/>
            <a:ext cx="7143284" cy="49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4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41C1-4F15-4C45-BAC0-47A462C6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Techninė dalis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2CF6A-4611-467C-A2D2-CDCC2998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64" y="1409990"/>
            <a:ext cx="8199271" cy="51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59A6-66EC-429E-9F42-EAC007C1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Techninė dalis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1D434-FB5E-4AA0-BCBB-78E91C30E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7" y="1371600"/>
            <a:ext cx="10891046" cy="46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3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CFC6F-F45F-41C5-80B6-EB2213E2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29" y="0"/>
            <a:ext cx="10141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8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99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BetEasier</vt:lpstr>
      <vt:lpstr>Projekto esmė</vt:lpstr>
      <vt:lpstr>BetEasier</vt:lpstr>
      <vt:lpstr>Dalykinės srities modelis</vt:lpstr>
      <vt:lpstr>Sistemai reikalingi API</vt:lpstr>
      <vt:lpstr>Techninė dalis</vt:lpstr>
      <vt:lpstr>Techninė dalis</vt:lpstr>
      <vt:lpstr>Techninė dalis</vt:lpstr>
      <vt:lpstr>PowerPoint Presentation</vt:lpstr>
      <vt:lpstr>Lažybų apmokėjimo procesas</vt:lpstr>
      <vt:lpstr>Prototipas</vt:lpstr>
      <vt:lpstr>Nagrinėjami klausimai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BetEasier</dc:title>
  <dc:creator>totast9@gmail.com</dc:creator>
  <cp:lastModifiedBy>totast9@gmail.com</cp:lastModifiedBy>
  <cp:revision>6</cp:revision>
  <dcterms:created xsi:type="dcterms:W3CDTF">2020-02-19T19:57:24Z</dcterms:created>
  <dcterms:modified xsi:type="dcterms:W3CDTF">2020-02-19T20:50:17Z</dcterms:modified>
</cp:coreProperties>
</file>