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3" r:id="rId2"/>
  </p:sldMasterIdLst>
  <p:notesMasterIdLst>
    <p:notesMasterId r:id="rId15"/>
  </p:notesMasterIdLst>
  <p:handoutMasterIdLst>
    <p:handoutMasterId r:id="rId16"/>
  </p:handoutMasterIdLst>
  <p:sldIdLst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5" r:id="rId12"/>
    <p:sldId id="277" r:id="rId13"/>
    <p:sldId id="27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37" autoAdjust="0"/>
  </p:normalViewPr>
  <p:slideViewPr>
    <p:cSldViewPr snapToGrid="0" snapToObjects="1">
      <p:cViewPr varScale="1">
        <p:scale>
          <a:sx n="138" d="100"/>
          <a:sy n="138" d="100"/>
        </p:scale>
        <p:origin x="78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-420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4ECDA-3AA5-9D4C-98E5-1AE575B9E337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ACD15-2A44-C642-978C-A79F74427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28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7CE5D-5FEC-E041-8FE6-E889F7E0321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3E2D4-434A-1A45-8864-312E1074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1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15803"/>
            <a:ext cx="9134676" cy="8495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597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281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2410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1668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6570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06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3048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643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111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558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96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60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62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055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174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15803"/>
            <a:ext cx="9134676" cy="8495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762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5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Rockwel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bri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bri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bri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bri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941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Rockwel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bri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bri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bri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bri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Exploration Challenge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CF087-C1A7-C6D0-D946-88D709CF292F}"/>
              </a:ext>
            </a:extLst>
          </p:cNvPr>
          <p:cNvSpPr txBox="1"/>
          <p:nvPr/>
        </p:nvSpPr>
        <p:spPr>
          <a:xfrm>
            <a:off x="2653200" y="3565390"/>
            <a:ext cx="3870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By: Daniel </a:t>
            </a:r>
            <a:r>
              <a:rPr lang="en-US" dirty="0" err="1"/>
              <a:t>Aina</a:t>
            </a:r>
            <a:r>
              <a:rPr lang="en-US" dirty="0"/>
              <a:t>, Erin </a:t>
            </a:r>
            <a:r>
              <a:rPr lang="en-US" dirty="0" err="1"/>
              <a:t>Ballar</a:t>
            </a:r>
            <a:r>
              <a:rPr lang="en-US" dirty="0"/>
              <a:t>, Taylor Mack</a:t>
            </a:r>
          </a:p>
        </p:txBody>
      </p:sp>
    </p:spTree>
    <p:extLst>
      <p:ext uri="{BB962C8B-B14F-4D97-AF65-F5344CB8AC3E}">
        <p14:creationId xmlns:p14="http://schemas.microsoft.com/office/powerpoint/2010/main" val="3550886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C18D-5B69-5076-3F89-81986F20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4 (Replace w/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98B3E-9EC0-1038-AC77-8D07D80C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C18D-5B69-5076-3F89-81986F20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5 (Replace w/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98B3E-9EC0-1038-AC77-8D07D80C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90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C18D-5B69-5076-3F89-81986F20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Action/Recommendations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98B3E-9EC0-1038-AC77-8D07D80C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9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2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04FE-216D-9440-376F-7C7C5100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77ED-E153-AE9B-4853-B784A7277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713D-29F0-F198-A0E1-2D6D0389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was positioned 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B221-6855-1D7B-F116-36628F822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2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A761-2063-3B6C-6539-634CAD9A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1(replace with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2C77-40A7-9FDB-8C3D-31189E718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C18D-5B69-5076-3F89-81986F20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1 (Replace w/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98B3E-9EC0-1038-AC77-8D07D80C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3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C18D-5B69-5076-3F89-81986F20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2 (Replace w/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98B3E-9EC0-1038-AC77-8D07D80C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C18D-5B69-5076-3F89-81986F20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3 (Replace w/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98B3E-9EC0-1038-AC77-8D07D80C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0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A761-2063-3B6C-6539-634CAD9A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2(replace with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2C77-40A7-9FDB-8C3D-31189E718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38665"/>
      </p:ext>
    </p:extLst>
  </p:cSld>
  <p:clrMapOvr>
    <a:masterClrMapping/>
  </p:clrMapOvr>
</p:sld>
</file>

<file path=ppt/theme/theme1.xml><?xml version="1.0" encoding="utf-8"?>
<a:theme xmlns:a="http://schemas.openxmlformats.org/drawingml/2006/main" name="Navy/Orange/Blue Border">
  <a:themeElements>
    <a:clrScheme name="SU Brand Colors 1">
      <a:dk1>
        <a:srgbClr val="000000"/>
      </a:dk1>
      <a:lt1>
        <a:srgbClr val="FFFFFF"/>
      </a:lt1>
      <a:dk2>
        <a:srgbClr val="333333"/>
      </a:dk2>
      <a:lt2>
        <a:srgbClr val="FEF7ED"/>
      </a:lt2>
      <a:accent1>
        <a:srgbClr val="9C1E14"/>
      </a:accent1>
      <a:accent2>
        <a:srgbClr val="DD4F40"/>
      </a:accent2>
      <a:accent3>
        <a:srgbClr val="F3BA44"/>
      </a:accent3>
      <a:accent4>
        <a:srgbClr val="7DB050"/>
      </a:accent4>
      <a:accent5>
        <a:srgbClr val="44987C"/>
      </a:accent5>
      <a:accent6>
        <a:srgbClr val="6AC1D0"/>
      </a:accent6>
      <a:hlink>
        <a:srgbClr val="6AC1D0"/>
      </a:hlink>
      <a:folHlink>
        <a:srgbClr val="6AC1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Yellow/Orange/Blue Bord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80</Words>
  <Application>Microsoft Macintosh PowerPoint</Application>
  <PresentationFormat>On-screen Show (16:9)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Rockwell</vt:lpstr>
      <vt:lpstr>Navy/Orange/Blue Border</vt:lpstr>
      <vt:lpstr>Yellow/Orange/Blue Border</vt:lpstr>
      <vt:lpstr>Data Exploration Challenge</vt:lpstr>
      <vt:lpstr>Objective</vt:lpstr>
      <vt:lpstr>Data Source</vt:lpstr>
      <vt:lpstr>How Data was positioned to </vt:lpstr>
      <vt:lpstr>Dashboard 1(replace with title)</vt:lpstr>
      <vt:lpstr>Visual 1 (Replace w/ Title)</vt:lpstr>
      <vt:lpstr>Visual 2 (Replace w/ Title)</vt:lpstr>
      <vt:lpstr>Visual 3 (Replace w/ Title)</vt:lpstr>
      <vt:lpstr>Dashboard 2(replace with title)</vt:lpstr>
      <vt:lpstr>Visual 4 (Replace w/ Title)</vt:lpstr>
      <vt:lpstr>Visual 5 (Replace w/ Title)</vt:lpstr>
      <vt:lpstr>Call to Action/Recommendations</vt:lpstr>
    </vt:vector>
  </TitlesOfParts>
  <Company>Office of Information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Seattle University</dc:creator>
  <cp:lastModifiedBy>Taylor Mack</cp:lastModifiedBy>
  <cp:revision>31</cp:revision>
  <dcterms:created xsi:type="dcterms:W3CDTF">2014-04-24T22:34:56Z</dcterms:created>
  <dcterms:modified xsi:type="dcterms:W3CDTF">2023-03-13T14:28:33Z</dcterms:modified>
</cp:coreProperties>
</file>