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d65e1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d65e1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d65e15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d65e15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1 - YRGYRG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2 - YRGF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3 - YGRRR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d65e15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d65e15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Light DFA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Mackinson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Problem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Simulate 2 sets of traffic lights, North/South, East/West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Possible colors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Green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Red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Yellow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Flashing Green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Flashing Yellow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Flashing Red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Basic Rules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Lights can not be same color at same time (except for red)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Flashing Lights have to become solid to change colors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850" y="1074875"/>
            <a:ext cx="4798494" cy="384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Any Questions?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