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bd935f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bd935f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bd935f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bd935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bd935f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bd935f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7bd935fe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7bd935f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bd935fe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bd935fe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7bd935f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7bd935f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7bd935f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7bd935f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7bd935f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7bd935f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7bd935fe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7bd935fe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bbc.com/culture/article/20190531-napster-turns-20-how-it-changed-the-music-industry#:%7E:text=On%201%20June%201999%2C%20a,the%20boardrooms%20of%20record%20compan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Encryption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Mackinson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Brown, Bob. “Sony BMG Rootkit Scandal: 10 Years Later.”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CSO Online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28 Oct. 2015, www.csoonline.com/article/2998952/sony-bmg-rootkit-scandal-10-years-later.html.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Dowling, Stephen. “Napster Turns 20: How It Changed the Music Industry.”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BBC Culture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BBC, 31 May 2019, </a:t>
            </a: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www.bbc.com/culture/article/20190531-napster-turns-20-how-it-changed-the-music-industry#:%7E:text=On%201%20June%201999%2C%20a,the%20boardrooms%20of%20record%20companies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Kravets, David. “Dec. 7, 1999: RIAA Sues Napster.”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Wired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7 Dec. 2009, www.wired.com/2009/12/1207riaa-sues-napster/#:%7E:text=With%20a%20bankrupt%20Napster%20unable,with%20loans%20totaling%20%2485%20million.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Michel, Norbert J. “The Impact of Digital File Sharing on the Music Industry: An Empirical Analysis.”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Topics in Economic Analysis &amp; Policy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vol. 6, no. 1, 2006.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Crossref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doi:10.2202/1538-0653.1549.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Mulligan, Deirdre K., and Aaron K. Perzanowski. “The Magnificence of the Disaster: Reconstructing the Sony BMG Rootkit Incident.” Berkeley Technology Law Journal, vol. 22, no. 3, 2007, pp. 1157–1232. JSTOR, www.jstor.org/stable/24117456. Accessed 16 May 2021.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Encrypting Music with AES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Downsides to using AES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Background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2000s, P2P Software called Napster emerges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sharing music for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impact on the music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of sales estimated between 14% and 30%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Background cont.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Lawsuit forces Napster to shutdown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industry takes measures to prevent further piracy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companies even resort to illegal action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 BMG Scandal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2005 Sony BMG installed copy protection on CDs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protection installed via a rootkit when a CD is 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Installed on user’s computers silently and without consent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 the rootkit is reported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replaces affected CDs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AES to encrypt music?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streaming much more popular than CDs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its own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Music must be transmitted to a user’s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 can be stored locally for offline playing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Servers could be attacked and files stolen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AES, store encrypted versions of 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files are stored on a server, limiting damage from an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files are then transmitted, limiting risk of packet sniffing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files are only decrypted when played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Music with AES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by reading a file in with an input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raw bytes into hex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hex through AES </a:t>
            </a:r>
            <a:r>
              <a:rPr lang="en"/>
              <a:t>with</a:t>
            </a:r>
            <a:r>
              <a:rPr lang="en"/>
              <a:t> a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decrypt, use the cipher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through AES 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hex back to bytes, use a file output stream to store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for using AES with music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large file sizes leads to long encryption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mitigated </a:t>
            </a:r>
            <a:r>
              <a:rPr lang="en"/>
              <a:t>with more powerful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encryption is only performed once server-side, time is not as much of an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Decryption could be done on a slower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files stored as several short files to limit buffering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 favorite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 load next song in queue or playlist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Thomas.mackinson1@marist.edu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