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4C8E8"/>
    <a:srgbClr val="275A89"/>
    <a:srgbClr val="2C81CE"/>
    <a:srgbClr val="4B8ED1"/>
    <a:srgbClr val="609ED6"/>
    <a:srgbClr val="719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82" autoAdjust="0"/>
  </p:normalViewPr>
  <p:slideViewPr>
    <p:cSldViewPr snapToGrid="0">
      <p:cViewPr>
        <p:scale>
          <a:sx n="75" d="100"/>
          <a:sy n="75" d="100"/>
        </p:scale>
        <p:origin x="12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6ED68-1843-4A8E-BB76-CAB298806CBA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98BE-FF65-4E5F-8811-B358A515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25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stb.royalsocietypublishing.org/content/369/1635/20130369#ref-42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Landmark </a:t>
            </a:r>
            <a:r>
              <a:rPr lang="de-A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de-A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identification of landmark-vector cells in the hippocampus (cells that fire when the rat is located at a specific distance and direction from an object in the environment) suggests that such an object-based spatial signal does enter the hippocampus [</a:t>
            </a:r>
            <a:r>
              <a:rPr lang="en-GB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42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98BE-FF65-4E5F-8811-B358A51566C5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406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8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6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2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9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7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73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6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2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4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5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211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9050-4C52-40DC-A6C3-DE19261D3078}" type="datetimeFigureOut">
              <a:rPr lang="de-AT" smtClean="0"/>
              <a:t>16.09.2015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16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24576" y="5720636"/>
            <a:ext cx="3400926" cy="1106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Subiculum</a:t>
            </a:r>
            <a:endParaRPr lang="en-US" sz="2800" dirty="0"/>
          </a:p>
        </p:txBody>
      </p:sp>
      <p:sp>
        <p:nvSpPr>
          <p:cNvPr id="5" name="Rechteck 4"/>
          <p:cNvSpPr/>
          <p:nvPr/>
        </p:nvSpPr>
        <p:spPr>
          <a:xfrm>
            <a:off x="2324576" y="4156531"/>
            <a:ext cx="3400926" cy="1106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Hippocampus</a:t>
            </a:r>
            <a:endParaRPr lang="en-US" sz="2800" dirty="0"/>
          </a:p>
        </p:txBody>
      </p:sp>
      <p:sp>
        <p:nvSpPr>
          <p:cNvPr id="6" name="Rechteck 5"/>
          <p:cNvSpPr/>
          <p:nvPr/>
        </p:nvSpPr>
        <p:spPr>
          <a:xfrm>
            <a:off x="2324576" y="2592426"/>
            <a:ext cx="1620254" cy="1106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Lateral</a:t>
            </a:r>
          </a:p>
          <a:p>
            <a:pPr algn="ctr"/>
            <a:r>
              <a:rPr lang="en-US" sz="2800" dirty="0" smtClean="0"/>
              <a:t>EC</a:t>
            </a:r>
            <a:endParaRPr lang="en-US" sz="2800" dirty="0"/>
          </a:p>
        </p:txBody>
      </p:sp>
      <p:sp>
        <p:nvSpPr>
          <p:cNvPr id="10" name="Rechteck 9"/>
          <p:cNvSpPr/>
          <p:nvPr/>
        </p:nvSpPr>
        <p:spPr>
          <a:xfrm>
            <a:off x="4105248" y="2592424"/>
            <a:ext cx="1620254" cy="1106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Medial</a:t>
            </a:r>
          </a:p>
          <a:p>
            <a:pPr algn="ctr"/>
            <a:r>
              <a:rPr lang="en-US" sz="2800" dirty="0" smtClean="0"/>
              <a:t>EC</a:t>
            </a:r>
            <a:endParaRPr lang="en-US" sz="2800" dirty="0"/>
          </a:p>
        </p:txBody>
      </p:sp>
      <p:sp>
        <p:nvSpPr>
          <p:cNvPr id="11" name="Rechteck 10"/>
          <p:cNvSpPr/>
          <p:nvPr/>
        </p:nvSpPr>
        <p:spPr>
          <a:xfrm>
            <a:off x="2324576" y="1028317"/>
            <a:ext cx="1620254" cy="11069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PRC</a:t>
            </a:r>
            <a:endParaRPr lang="en-US" sz="2800" dirty="0"/>
          </a:p>
        </p:txBody>
      </p:sp>
      <p:sp>
        <p:nvSpPr>
          <p:cNvPr id="12" name="Rechteck 11"/>
          <p:cNvSpPr/>
          <p:nvPr/>
        </p:nvSpPr>
        <p:spPr>
          <a:xfrm>
            <a:off x="4105248" y="1028315"/>
            <a:ext cx="1620254" cy="1106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PHC</a:t>
            </a:r>
            <a:endParaRPr lang="en-US" sz="2800" dirty="0"/>
          </a:p>
        </p:txBody>
      </p:sp>
      <p:sp>
        <p:nvSpPr>
          <p:cNvPr id="2" name="Rechteck 1"/>
          <p:cNvSpPr/>
          <p:nvPr/>
        </p:nvSpPr>
        <p:spPr>
          <a:xfrm>
            <a:off x="2221815" y="933429"/>
            <a:ext cx="1802921" cy="288122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0" y="1556521"/>
            <a:ext cx="2181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Recognition memory,</a:t>
            </a:r>
          </a:p>
          <a:p>
            <a:pPr algn="ctr"/>
            <a:r>
              <a:rPr lang="en-US" dirty="0" smtClean="0"/>
              <a:t>Semantic memory,</a:t>
            </a:r>
          </a:p>
          <a:p>
            <a:pPr algn="ctr"/>
            <a:r>
              <a:rPr lang="en-US" b="1" dirty="0" smtClean="0"/>
              <a:t>Landmark identity,</a:t>
            </a:r>
          </a:p>
          <a:p>
            <a:pPr algn="ctr"/>
            <a:r>
              <a:rPr lang="en-US" b="1" dirty="0" smtClean="0"/>
              <a:t>Landmark location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5806014" y="1258601"/>
            <a:ext cx="125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Place</a:t>
            </a:r>
          </a:p>
          <a:p>
            <a:pPr algn="ctr"/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5896231" y="2506660"/>
            <a:ext cx="185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Path integration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Cells with </a:t>
            </a:r>
            <a:r>
              <a:rPr lang="en-US" b="1" dirty="0" smtClean="0"/>
              <a:t>border-</a:t>
            </a:r>
          </a:p>
          <a:p>
            <a:pPr algn="ctr"/>
            <a:r>
              <a:rPr lang="en-US" b="1" dirty="0" smtClean="0"/>
              <a:t>related firing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96231" y="6273348"/>
            <a:ext cx="185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Cells </a:t>
            </a:r>
            <a:r>
              <a:rPr lang="en-US" dirty="0"/>
              <a:t>with </a:t>
            </a:r>
            <a:r>
              <a:rPr lang="en-US" b="1" dirty="0"/>
              <a:t>border-</a:t>
            </a:r>
          </a:p>
          <a:p>
            <a:pPr algn="ctr"/>
            <a:r>
              <a:rPr lang="en-US" b="1" dirty="0"/>
              <a:t>related firing</a:t>
            </a:r>
          </a:p>
        </p:txBody>
      </p:sp>
      <p:cxnSp>
        <p:nvCxnSpPr>
          <p:cNvPr id="16" name="Gerader Verbinder 15"/>
          <p:cNvCxnSpPr>
            <a:stCxn id="6" idx="1"/>
          </p:cNvCxnSpPr>
          <p:nvPr/>
        </p:nvCxnSpPr>
        <p:spPr>
          <a:xfrm flipH="1" flipV="1">
            <a:off x="1902639" y="3145876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1902639" y="3145142"/>
            <a:ext cx="0" cy="15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5" idx="1"/>
          </p:cNvCxnSpPr>
          <p:nvPr/>
        </p:nvCxnSpPr>
        <p:spPr>
          <a:xfrm flipH="1" flipV="1">
            <a:off x="1902639" y="4709981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1902639" y="4709248"/>
            <a:ext cx="0" cy="15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 flipV="1">
            <a:off x="1902639" y="6273350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5714896" y="3145142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6136833" y="3145879"/>
            <a:ext cx="0" cy="15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 flipV="1">
            <a:off x="5724581" y="4709245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6136833" y="4709985"/>
            <a:ext cx="0" cy="156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 flipV="1">
            <a:off x="5724581" y="6274821"/>
            <a:ext cx="4219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00639" y="4386079"/>
            <a:ext cx="1648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Cognitive map</a:t>
            </a:r>
          </a:p>
          <a:p>
            <a:pPr algn="ctr"/>
            <a:r>
              <a:rPr lang="en-US" dirty="0" smtClean="0"/>
              <a:t>(self location,</a:t>
            </a:r>
          </a:p>
          <a:p>
            <a:pPr algn="ctr"/>
            <a:r>
              <a:rPr lang="en-US" dirty="0" smtClean="0"/>
              <a:t>object location)</a:t>
            </a:r>
          </a:p>
        </p:txBody>
      </p:sp>
      <p:sp>
        <p:nvSpPr>
          <p:cNvPr id="32" name="Rechteck 31"/>
          <p:cNvSpPr/>
          <p:nvPr/>
        </p:nvSpPr>
        <p:spPr>
          <a:xfrm>
            <a:off x="2313970" y="2"/>
            <a:ext cx="1620254" cy="6883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800" dirty="0" smtClean="0"/>
              <a:t>Sensory</a:t>
            </a:r>
          </a:p>
          <a:p>
            <a:pPr algn="ctr">
              <a:lnSpc>
                <a:spcPts val="2500"/>
              </a:lnSpc>
            </a:pPr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33" name="Rechteck 32"/>
          <p:cNvSpPr/>
          <p:nvPr/>
        </p:nvSpPr>
        <p:spPr>
          <a:xfrm>
            <a:off x="4094642" y="0"/>
            <a:ext cx="1620254" cy="6883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500"/>
              </a:lnSpc>
            </a:pPr>
            <a:r>
              <a:rPr lang="en-US" sz="2600" dirty="0" smtClean="0"/>
              <a:t>Movement</a:t>
            </a:r>
            <a:endParaRPr lang="en-US" sz="2600" dirty="0"/>
          </a:p>
        </p:txBody>
      </p:sp>
      <p:cxnSp>
        <p:nvCxnSpPr>
          <p:cNvPr id="35" name="Gerade Verbindung mit Pfeil 34"/>
          <p:cNvCxnSpPr>
            <a:stCxn id="32" idx="2"/>
            <a:endCxn id="2" idx="0"/>
          </p:cNvCxnSpPr>
          <p:nvPr/>
        </p:nvCxnSpPr>
        <p:spPr>
          <a:xfrm flipH="1">
            <a:off x="3123276" y="688373"/>
            <a:ext cx="821" cy="245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915375" y="671915"/>
            <a:ext cx="821" cy="245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/>
          <p:cNvSpPr/>
          <p:nvPr/>
        </p:nvSpPr>
        <p:spPr>
          <a:xfrm>
            <a:off x="2566664" y="688635"/>
            <a:ext cx="6920236" cy="2037027"/>
          </a:xfrm>
          <a:prstGeom prst="parallelogram">
            <a:avLst>
              <a:gd name="adj" fmla="val 764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24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28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Tamas Madl</dc:creator>
  <cp:lastModifiedBy>Tamas Madl</cp:lastModifiedBy>
  <cp:revision>21</cp:revision>
  <dcterms:created xsi:type="dcterms:W3CDTF">2015-09-11T11:28:42Z</dcterms:created>
  <dcterms:modified xsi:type="dcterms:W3CDTF">2015-09-16T00:02:39Z</dcterms:modified>
</cp:coreProperties>
</file>