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8B"/>
    <a:srgbClr val="00FF00"/>
    <a:srgbClr val="5B9BD5"/>
    <a:srgbClr val="A4C8E8"/>
    <a:srgbClr val="275A89"/>
    <a:srgbClr val="2C81CE"/>
    <a:srgbClr val="4B8ED1"/>
    <a:srgbClr val="609ED6"/>
    <a:srgbClr val="719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82" autoAdjust="0"/>
  </p:normalViewPr>
  <p:slideViewPr>
    <p:cSldViewPr snapToGrid="0">
      <p:cViewPr varScale="1">
        <p:scale>
          <a:sx n="106" d="100"/>
          <a:sy n="106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6ED68-1843-4A8E-BB76-CAB298806CBA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698BE-FF65-4E5F-8811-B358A515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625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stb.royalsocietypublishing.org/content/369/1635/20130369#ref-42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Landmark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identification of landmark-vector cells in the hippocampus (cells that fire when the rat is located at a specific distance and direction from an object in the environment) suggests that such an object-based spatial signal does enter the hippocampus [</a:t>
            </a:r>
            <a:r>
              <a:rPr lang="en-GB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42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698BE-FF65-4E5F-8811-B358A51566C5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406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Pilly</a:t>
            </a:r>
            <a:r>
              <a:rPr lang="de-AT" dirty="0" smtClean="0"/>
              <a:t> &amp; </a:t>
            </a:r>
            <a:r>
              <a:rPr lang="de-AT" dirty="0" err="1" smtClean="0"/>
              <a:t>grossberg</a:t>
            </a:r>
            <a:r>
              <a:rPr lang="de-AT" dirty="0" smtClean="0"/>
              <a:t> 2012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698BE-FF65-4E5F-8811-B358A51566C5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658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98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760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32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491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71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736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60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24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444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45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211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164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324576" y="4156531"/>
            <a:ext cx="3400926" cy="1106905"/>
          </a:xfrm>
          <a:prstGeom prst="rect">
            <a:avLst/>
          </a:prstGeom>
          <a:gradFill flip="none" rotWithShape="1">
            <a:gsLst>
              <a:gs pos="54000">
                <a:srgbClr val="006600"/>
              </a:gs>
              <a:gs pos="33000">
                <a:schemeClr val="bg1"/>
              </a:gs>
              <a:gs pos="0">
                <a:schemeClr val="accent3">
                  <a:lumMod val="5000"/>
                  <a:lumOff val="95000"/>
                </a:schemeClr>
              </a:gs>
              <a:gs pos="100000">
                <a:srgbClr val="006600"/>
              </a:gs>
            </a:gsLst>
            <a:lin ang="0" scaled="1"/>
            <a:tileRect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Hippocampus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24576" y="2592426"/>
            <a:ext cx="1620254" cy="1106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Lateral</a:t>
            </a:r>
          </a:p>
          <a:p>
            <a:pPr algn="ctr"/>
            <a:r>
              <a:rPr lang="en-US" sz="2800" dirty="0" smtClean="0"/>
              <a:t>EC</a:t>
            </a:r>
            <a:endParaRPr lang="en-US" sz="2800" dirty="0"/>
          </a:p>
        </p:txBody>
      </p:sp>
      <p:sp>
        <p:nvSpPr>
          <p:cNvPr id="10" name="Rechteck 9"/>
          <p:cNvSpPr/>
          <p:nvPr/>
        </p:nvSpPr>
        <p:spPr>
          <a:xfrm>
            <a:off x="4105248" y="2592424"/>
            <a:ext cx="1620254" cy="1106905"/>
          </a:xfrm>
          <a:prstGeom prst="rect">
            <a:avLst/>
          </a:prstGeom>
          <a:solidFill>
            <a:srgbClr val="0000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Medial</a:t>
            </a:r>
          </a:p>
          <a:p>
            <a:pPr algn="ctr"/>
            <a:r>
              <a:rPr lang="en-US" sz="2800" dirty="0" smtClean="0"/>
              <a:t>EC</a:t>
            </a:r>
            <a:endParaRPr lang="en-US" sz="2800" dirty="0"/>
          </a:p>
        </p:txBody>
      </p:sp>
      <p:sp>
        <p:nvSpPr>
          <p:cNvPr id="11" name="Rechteck 10"/>
          <p:cNvSpPr/>
          <p:nvPr/>
        </p:nvSpPr>
        <p:spPr>
          <a:xfrm>
            <a:off x="2324576" y="1028317"/>
            <a:ext cx="1620254" cy="11069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PRC</a:t>
            </a:r>
            <a:endParaRPr lang="en-US" sz="2800" dirty="0"/>
          </a:p>
        </p:txBody>
      </p:sp>
      <p:sp>
        <p:nvSpPr>
          <p:cNvPr id="12" name="Rechteck 11"/>
          <p:cNvSpPr/>
          <p:nvPr/>
        </p:nvSpPr>
        <p:spPr>
          <a:xfrm>
            <a:off x="4105248" y="1028315"/>
            <a:ext cx="1620254" cy="1106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PHC</a:t>
            </a:r>
            <a:endParaRPr lang="en-US" sz="2800" dirty="0"/>
          </a:p>
        </p:txBody>
      </p:sp>
      <p:sp>
        <p:nvSpPr>
          <p:cNvPr id="2" name="Rechteck 1"/>
          <p:cNvSpPr/>
          <p:nvPr/>
        </p:nvSpPr>
        <p:spPr>
          <a:xfrm>
            <a:off x="2221815" y="933429"/>
            <a:ext cx="1802921" cy="288122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276721" y="1945359"/>
            <a:ext cx="17524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Landmark </a:t>
            </a:r>
          </a:p>
          <a:p>
            <a:pPr algn="ctr"/>
            <a:r>
              <a:rPr lang="en-US" sz="2800" dirty="0" smtClean="0"/>
              <a:t>identity</a:t>
            </a:r>
            <a:endParaRPr lang="en-US" sz="28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896231" y="1083707"/>
            <a:ext cx="1840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Place</a:t>
            </a:r>
          </a:p>
          <a:p>
            <a:pPr algn="ctr"/>
            <a:r>
              <a:rPr lang="en-US" sz="2800" dirty="0" smtClean="0"/>
              <a:t>recognition</a:t>
            </a:r>
            <a:endParaRPr lang="en-US" sz="2800" dirty="0"/>
          </a:p>
        </p:txBody>
      </p:sp>
      <p:sp>
        <p:nvSpPr>
          <p:cNvPr id="14" name="Textfeld 13"/>
          <p:cNvSpPr txBox="1"/>
          <p:nvPr/>
        </p:nvSpPr>
        <p:spPr>
          <a:xfrm>
            <a:off x="6223307" y="2850309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Grid cells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036568" y="5816576"/>
            <a:ext cx="1714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Border </a:t>
            </a:r>
          </a:p>
          <a:p>
            <a:pPr algn="ctr"/>
            <a:r>
              <a:rPr lang="en-US" sz="2800" dirty="0"/>
              <a:t>cells, </a:t>
            </a:r>
            <a:r>
              <a:rPr lang="en-US" sz="2800" dirty="0" smtClean="0"/>
              <a:t>BVCs</a:t>
            </a:r>
            <a:endParaRPr lang="en-US" sz="2800" b="1" dirty="0"/>
          </a:p>
        </p:txBody>
      </p:sp>
      <p:cxnSp>
        <p:nvCxnSpPr>
          <p:cNvPr id="16" name="Gerader Verbinder 15"/>
          <p:cNvCxnSpPr>
            <a:stCxn id="6" idx="1"/>
          </p:cNvCxnSpPr>
          <p:nvPr/>
        </p:nvCxnSpPr>
        <p:spPr>
          <a:xfrm flipH="1" flipV="1">
            <a:off x="1902639" y="3145876"/>
            <a:ext cx="4219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902639" y="3145142"/>
            <a:ext cx="0" cy="156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5" idx="1"/>
          </p:cNvCxnSpPr>
          <p:nvPr/>
        </p:nvCxnSpPr>
        <p:spPr>
          <a:xfrm flipH="1" flipV="1">
            <a:off x="1902639" y="4709981"/>
            <a:ext cx="4219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1902639" y="4709248"/>
            <a:ext cx="0" cy="156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 flipV="1">
            <a:off x="1902639" y="6273350"/>
            <a:ext cx="4219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5714896" y="3145142"/>
            <a:ext cx="4219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6136833" y="3145879"/>
            <a:ext cx="0" cy="156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 flipV="1">
            <a:off x="5724581" y="4709245"/>
            <a:ext cx="4219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6136833" y="4709985"/>
            <a:ext cx="0" cy="156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 flipV="1">
            <a:off x="5724581" y="6274821"/>
            <a:ext cx="4219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0" y="4016747"/>
            <a:ext cx="18577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Place cells</a:t>
            </a:r>
          </a:p>
          <a:p>
            <a:pPr algn="ctr"/>
            <a:r>
              <a:rPr lang="en-US" sz="2800" dirty="0" smtClean="0"/>
              <a:t>Landmark </a:t>
            </a:r>
          </a:p>
          <a:p>
            <a:pPr algn="ctr"/>
            <a:r>
              <a:rPr lang="en-US" sz="2800" dirty="0" smtClean="0"/>
              <a:t>vector cells</a:t>
            </a:r>
            <a:endParaRPr lang="en-US" sz="2800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313970" y="2"/>
            <a:ext cx="1620254" cy="6883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800" dirty="0" smtClean="0"/>
              <a:t>Sensory</a:t>
            </a:r>
          </a:p>
          <a:p>
            <a:pPr algn="ctr">
              <a:lnSpc>
                <a:spcPts val="2500"/>
              </a:lnSpc>
            </a:pPr>
            <a:r>
              <a:rPr lang="en-US" sz="2800" dirty="0" smtClean="0"/>
              <a:t>input</a:t>
            </a:r>
            <a:endParaRPr lang="en-US" sz="2800" dirty="0"/>
          </a:p>
        </p:txBody>
      </p:sp>
      <p:sp>
        <p:nvSpPr>
          <p:cNvPr id="33" name="Rechteck 32"/>
          <p:cNvSpPr/>
          <p:nvPr/>
        </p:nvSpPr>
        <p:spPr>
          <a:xfrm>
            <a:off x="4094642" y="0"/>
            <a:ext cx="1620254" cy="6883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500"/>
              </a:lnSpc>
            </a:pPr>
            <a:r>
              <a:rPr lang="en-US" sz="2600" dirty="0" smtClean="0"/>
              <a:t>Movement</a:t>
            </a:r>
            <a:endParaRPr lang="en-US" sz="2600" dirty="0"/>
          </a:p>
        </p:txBody>
      </p:sp>
      <p:cxnSp>
        <p:nvCxnSpPr>
          <p:cNvPr id="35" name="Gerade Verbindung mit Pfeil 34"/>
          <p:cNvCxnSpPr>
            <a:stCxn id="32" idx="2"/>
            <a:endCxn id="2" idx="0"/>
          </p:cNvCxnSpPr>
          <p:nvPr/>
        </p:nvCxnSpPr>
        <p:spPr>
          <a:xfrm flipH="1">
            <a:off x="3123276" y="688373"/>
            <a:ext cx="821" cy="245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4915375" y="671915"/>
            <a:ext cx="821" cy="245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324273" y="5719164"/>
            <a:ext cx="3400926" cy="1106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Subiculum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/>
        </p:nvSpPr>
        <p:spPr>
          <a:xfrm>
            <a:off x="4336543" y="4572000"/>
            <a:ext cx="4195401" cy="16501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de-AT" sz="2400" dirty="0" smtClean="0"/>
          </a:p>
          <a:p>
            <a:pPr algn="ctr"/>
            <a:endParaRPr lang="de-AT" sz="2400" dirty="0"/>
          </a:p>
          <a:p>
            <a:pPr algn="ctr"/>
            <a:endParaRPr lang="de-AT" sz="2400" dirty="0" smtClean="0"/>
          </a:p>
          <a:p>
            <a:pPr algn="ctr"/>
            <a:r>
              <a:rPr lang="de-AT" sz="2400" dirty="0" smtClean="0"/>
              <a:t>L</a:t>
            </a:r>
            <a:endParaRPr lang="en-GB" sz="2400" baseline="-25000" dirty="0"/>
          </a:p>
        </p:txBody>
      </p:sp>
      <p:sp>
        <p:nvSpPr>
          <p:cNvPr id="4" name="Ellipse 3"/>
          <p:cNvSpPr/>
          <p:nvPr/>
        </p:nvSpPr>
        <p:spPr>
          <a:xfrm>
            <a:off x="3278038" y="2087592"/>
            <a:ext cx="828136" cy="828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AT" sz="2400" dirty="0" smtClean="0"/>
              <a:t>x</a:t>
            </a:r>
            <a:r>
              <a:rPr lang="de-AT" sz="2400" baseline="-25000" dirty="0" smtClean="0"/>
              <a:t>t-1</a:t>
            </a:r>
            <a:endParaRPr lang="en-GB" sz="2400" baseline="-25000" dirty="0"/>
          </a:p>
        </p:txBody>
      </p:sp>
      <p:sp>
        <p:nvSpPr>
          <p:cNvPr id="5" name="Ellipse 4"/>
          <p:cNvSpPr/>
          <p:nvPr/>
        </p:nvSpPr>
        <p:spPr>
          <a:xfrm>
            <a:off x="5305420" y="2087592"/>
            <a:ext cx="828136" cy="828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AT" sz="2400" dirty="0" smtClean="0"/>
              <a:t>x</a:t>
            </a:r>
            <a:r>
              <a:rPr lang="de-AT" sz="2400" baseline="-25000" dirty="0" smtClean="0"/>
              <a:t>t</a:t>
            </a:r>
            <a:endParaRPr lang="en-GB" sz="2400" baseline="-25000" dirty="0"/>
          </a:p>
        </p:txBody>
      </p:sp>
      <p:sp>
        <p:nvSpPr>
          <p:cNvPr id="6" name="Ellipse 5"/>
          <p:cNvSpPr/>
          <p:nvPr/>
        </p:nvSpPr>
        <p:spPr>
          <a:xfrm>
            <a:off x="7332802" y="2087592"/>
            <a:ext cx="828136" cy="828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AT" sz="2400" dirty="0" smtClean="0"/>
              <a:t>x</a:t>
            </a:r>
            <a:r>
              <a:rPr lang="de-AT" sz="2400" baseline="-25000" dirty="0" smtClean="0"/>
              <a:t>t+1</a:t>
            </a:r>
            <a:endParaRPr lang="en-GB" sz="2400" baseline="-25000" dirty="0"/>
          </a:p>
        </p:txBody>
      </p:sp>
      <p:cxnSp>
        <p:nvCxnSpPr>
          <p:cNvPr id="8" name="Gerade Verbindung mit Pfeil 7"/>
          <p:cNvCxnSpPr>
            <a:stCxn id="4" idx="6"/>
            <a:endCxn id="5" idx="2"/>
          </p:cNvCxnSpPr>
          <p:nvPr/>
        </p:nvCxnSpPr>
        <p:spPr>
          <a:xfrm>
            <a:off x="4106174" y="2501660"/>
            <a:ext cx="11992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6133556" y="2504884"/>
            <a:ext cx="11992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8160938" y="2480399"/>
            <a:ext cx="371110" cy="21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531944" y="225543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600" dirty="0" smtClean="0"/>
              <a:t>…</a:t>
            </a:r>
            <a:endParaRPr lang="en-GB" sz="2600" dirty="0"/>
          </a:p>
        </p:txBody>
      </p:sp>
      <p:sp>
        <p:nvSpPr>
          <p:cNvPr id="13" name="Ellipse 12"/>
          <p:cNvSpPr/>
          <p:nvPr/>
        </p:nvSpPr>
        <p:spPr>
          <a:xfrm>
            <a:off x="3278038" y="845388"/>
            <a:ext cx="828136" cy="828136"/>
          </a:xfrm>
          <a:prstGeom prst="ellipse">
            <a:avLst/>
          </a:prstGeom>
          <a:solidFill>
            <a:srgbClr val="00008B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AT" sz="2400" dirty="0" smtClean="0">
                <a:solidFill>
                  <a:schemeClr val="bg1"/>
                </a:solidFill>
              </a:rPr>
              <a:t>m</a:t>
            </a:r>
            <a:r>
              <a:rPr lang="de-AT" sz="2400" baseline="-25000" dirty="0" smtClean="0">
                <a:solidFill>
                  <a:schemeClr val="bg1"/>
                </a:solidFill>
              </a:rPr>
              <a:t>t-1</a:t>
            </a:r>
            <a:endParaRPr lang="en-GB" sz="2400" baseline="-25000" dirty="0">
              <a:solidFill>
                <a:schemeClr val="bg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305420" y="845388"/>
            <a:ext cx="828136" cy="828136"/>
          </a:xfrm>
          <a:prstGeom prst="ellipse">
            <a:avLst/>
          </a:prstGeom>
          <a:solidFill>
            <a:srgbClr val="00008B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AT" sz="2400" dirty="0" smtClean="0">
                <a:solidFill>
                  <a:schemeClr val="bg1"/>
                </a:solidFill>
              </a:rPr>
              <a:t>m</a:t>
            </a:r>
            <a:r>
              <a:rPr lang="de-AT" sz="2400" baseline="-25000" dirty="0" smtClean="0">
                <a:solidFill>
                  <a:schemeClr val="bg1"/>
                </a:solidFill>
              </a:rPr>
              <a:t>t</a:t>
            </a:r>
            <a:endParaRPr lang="en-GB" sz="2400" baseline="-25000" dirty="0">
              <a:solidFill>
                <a:schemeClr val="bg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332802" y="845388"/>
            <a:ext cx="828136" cy="828136"/>
          </a:xfrm>
          <a:prstGeom prst="ellipse">
            <a:avLst/>
          </a:prstGeom>
          <a:solidFill>
            <a:srgbClr val="00008B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AT" sz="2400" dirty="0" smtClean="0">
                <a:solidFill>
                  <a:schemeClr val="bg1"/>
                </a:solidFill>
              </a:rPr>
              <a:t>m</a:t>
            </a:r>
            <a:r>
              <a:rPr lang="de-AT" sz="2400" baseline="-25000" dirty="0" smtClean="0">
                <a:solidFill>
                  <a:schemeClr val="bg1"/>
                </a:solidFill>
              </a:rPr>
              <a:t>t+1</a:t>
            </a:r>
            <a:endParaRPr lang="en-GB" sz="2400" baseline="-25000" dirty="0">
              <a:solidFill>
                <a:schemeClr val="bg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278038" y="3329796"/>
            <a:ext cx="828136" cy="8281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AT" sz="2400" dirty="0" smtClean="0"/>
              <a:t>O</a:t>
            </a:r>
            <a:r>
              <a:rPr lang="de-AT" sz="2400" baseline="-25000" dirty="0" smtClean="0"/>
              <a:t>t-1</a:t>
            </a:r>
            <a:endParaRPr lang="en-GB" sz="2400" baseline="-25000" dirty="0"/>
          </a:p>
        </p:txBody>
      </p:sp>
      <p:sp>
        <p:nvSpPr>
          <p:cNvPr id="17" name="Ellipse 16"/>
          <p:cNvSpPr/>
          <p:nvPr/>
        </p:nvSpPr>
        <p:spPr>
          <a:xfrm>
            <a:off x="5305420" y="3329796"/>
            <a:ext cx="828136" cy="828136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AT" sz="2400" dirty="0" smtClean="0"/>
              <a:t>O</a:t>
            </a:r>
            <a:r>
              <a:rPr lang="de-AT" sz="2400" baseline="-25000" dirty="0" smtClean="0"/>
              <a:t>t</a:t>
            </a:r>
            <a:endParaRPr lang="en-GB" sz="2400" baseline="-25000" dirty="0"/>
          </a:p>
        </p:txBody>
      </p:sp>
      <p:sp>
        <p:nvSpPr>
          <p:cNvPr id="18" name="Ellipse 17"/>
          <p:cNvSpPr/>
          <p:nvPr/>
        </p:nvSpPr>
        <p:spPr>
          <a:xfrm>
            <a:off x="7332802" y="3329796"/>
            <a:ext cx="828136" cy="8281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AT" sz="2400" dirty="0" smtClean="0"/>
              <a:t>O</a:t>
            </a:r>
            <a:r>
              <a:rPr lang="de-AT" sz="2400" baseline="-25000" dirty="0" smtClean="0"/>
              <a:t>t+1</a:t>
            </a:r>
            <a:endParaRPr lang="en-GB" sz="2400" baseline="-25000" dirty="0"/>
          </a:p>
        </p:txBody>
      </p:sp>
      <p:cxnSp>
        <p:nvCxnSpPr>
          <p:cNvPr id="19" name="Gerade Verbindung mit Pfeil 18"/>
          <p:cNvCxnSpPr>
            <a:stCxn id="13" idx="4"/>
            <a:endCxn id="4" idx="0"/>
          </p:cNvCxnSpPr>
          <p:nvPr/>
        </p:nvCxnSpPr>
        <p:spPr>
          <a:xfrm>
            <a:off x="3692106" y="1673524"/>
            <a:ext cx="0" cy="41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5728724" y="1673524"/>
            <a:ext cx="0" cy="41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756106" y="1673524"/>
            <a:ext cx="0" cy="41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6" idx="0"/>
            <a:endCxn id="4" idx="4"/>
          </p:cNvCxnSpPr>
          <p:nvPr/>
        </p:nvCxnSpPr>
        <p:spPr>
          <a:xfrm flipV="1">
            <a:off x="3692106" y="2915728"/>
            <a:ext cx="0" cy="41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5719488" y="2915728"/>
            <a:ext cx="0" cy="41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7756106" y="2915728"/>
            <a:ext cx="0" cy="41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4831017" y="4864403"/>
            <a:ext cx="828136" cy="8281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AT" sz="2400" dirty="0" smtClean="0"/>
              <a:t>l</a:t>
            </a:r>
            <a:r>
              <a:rPr lang="de-AT" sz="2400" baseline="-25000" dirty="0" smtClean="0"/>
              <a:t>1</a:t>
            </a:r>
            <a:endParaRPr lang="en-GB" sz="2400" baseline="-25000" dirty="0"/>
          </a:p>
        </p:txBody>
      </p:sp>
      <p:sp>
        <p:nvSpPr>
          <p:cNvPr id="30" name="Ellipse 29"/>
          <p:cNvSpPr/>
          <p:nvPr/>
        </p:nvSpPr>
        <p:spPr>
          <a:xfrm>
            <a:off x="5748889" y="4864403"/>
            <a:ext cx="828136" cy="8281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AT" sz="2400" dirty="0" smtClean="0"/>
              <a:t>l</a:t>
            </a:r>
            <a:r>
              <a:rPr lang="de-AT" sz="2400" baseline="-25000" dirty="0"/>
              <a:t>2</a:t>
            </a:r>
            <a:endParaRPr lang="en-GB" sz="2400" baseline="-25000" dirty="0"/>
          </a:p>
        </p:txBody>
      </p:sp>
      <p:sp>
        <p:nvSpPr>
          <p:cNvPr id="31" name="Textfeld 30"/>
          <p:cNvSpPr txBox="1"/>
          <p:nvPr/>
        </p:nvSpPr>
        <p:spPr>
          <a:xfrm>
            <a:off x="6771816" y="503224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600" dirty="0" smtClean="0"/>
              <a:t>…</a:t>
            </a:r>
            <a:endParaRPr lang="en-GB" sz="2600" dirty="0"/>
          </a:p>
        </p:txBody>
      </p:sp>
      <p:sp>
        <p:nvSpPr>
          <p:cNvPr id="32" name="Ellipse 31"/>
          <p:cNvSpPr/>
          <p:nvPr/>
        </p:nvSpPr>
        <p:spPr>
          <a:xfrm>
            <a:off x="7268798" y="4864403"/>
            <a:ext cx="828136" cy="8281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AT" sz="2400" dirty="0" smtClean="0"/>
              <a:t>l</a:t>
            </a:r>
            <a:r>
              <a:rPr lang="de-AT" sz="2400" baseline="-25000" dirty="0" smtClean="0"/>
              <a:t>N</a:t>
            </a:r>
            <a:endParaRPr lang="en-GB" sz="2400" baseline="-25000" dirty="0"/>
          </a:p>
        </p:txBody>
      </p:sp>
      <p:sp>
        <p:nvSpPr>
          <p:cNvPr id="33" name="Ellipse 32"/>
          <p:cNvSpPr/>
          <p:nvPr/>
        </p:nvSpPr>
        <p:spPr>
          <a:xfrm>
            <a:off x="9369420" y="2087592"/>
            <a:ext cx="828136" cy="828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AT" sz="2400" dirty="0" smtClean="0"/>
              <a:t>x</a:t>
            </a:r>
            <a:r>
              <a:rPr lang="de-AT" sz="2400" baseline="-25000" dirty="0" smtClean="0"/>
              <a:t>T</a:t>
            </a:r>
            <a:endParaRPr lang="en-GB" sz="2400" baseline="-25000" dirty="0"/>
          </a:p>
        </p:txBody>
      </p:sp>
      <p:sp>
        <p:nvSpPr>
          <p:cNvPr id="34" name="Ellipse 33"/>
          <p:cNvSpPr/>
          <p:nvPr/>
        </p:nvSpPr>
        <p:spPr>
          <a:xfrm>
            <a:off x="9369420" y="845388"/>
            <a:ext cx="828136" cy="828136"/>
          </a:xfrm>
          <a:prstGeom prst="ellipse">
            <a:avLst/>
          </a:prstGeom>
          <a:solidFill>
            <a:srgbClr val="00008B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AT" sz="2400" dirty="0" smtClean="0">
                <a:solidFill>
                  <a:schemeClr val="bg1"/>
                </a:solidFill>
              </a:rPr>
              <a:t>m</a:t>
            </a:r>
            <a:r>
              <a:rPr lang="de-AT" sz="2400" baseline="-25000" dirty="0">
                <a:solidFill>
                  <a:schemeClr val="bg1"/>
                </a:solidFill>
              </a:rPr>
              <a:t>T</a:t>
            </a:r>
            <a:endParaRPr lang="en-GB" sz="2400" baseline="-25000" dirty="0">
              <a:solidFill>
                <a:schemeClr val="bg1"/>
              </a:solidFill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9369420" y="3329796"/>
            <a:ext cx="828136" cy="828136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AT" sz="2400" dirty="0" smtClean="0"/>
              <a:t>O</a:t>
            </a:r>
            <a:r>
              <a:rPr lang="de-AT" sz="2400" baseline="-25000" dirty="0"/>
              <a:t>T</a:t>
            </a:r>
            <a:endParaRPr lang="en-GB" sz="2400" baseline="-25000" dirty="0"/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8998310" y="2501659"/>
            <a:ext cx="371110" cy="21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16" idx="4"/>
          </p:cNvCxnSpPr>
          <p:nvPr/>
        </p:nvCxnSpPr>
        <p:spPr>
          <a:xfrm flipH="1" flipV="1">
            <a:off x="3692106" y="4157932"/>
            <a:ext cx="889352" cy="874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endCxn id="17" idx="4"/>
          </p:cNvCxnSpPr>
          <p:nvPr/>
        </p:nvCxnSpPr>
        <p:spPr>
          <a:xfrm flipH="1" flipV="1">
            <a:off x="5719488" y="4157932"/>
            <a:ext cx="9236" cy="437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endCxn id="35" idx="3"/>
          </p:cNvCxnSpPr>
          <p:nvPr/>
        </p:nvCxnSpPr>
        <p:spPr>
          <a:xfrm flipV="1">
            <a:off x="8346493" y="4036654"/>
            <a:ext cx="1144205" cy="995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7583055" y="4158321"/>
            <a:ext cx="194092" cy="581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9785667" y="1673524"/>
            <a:ext cx="0" cy="41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V="1">
            <a:off x="9785667" y="2915728"/>
            <a:ext cx="0" cy="41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675520" y="655782"/>
            <a:ext cx="2096296" cy="511694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hteck 68"/>
          <p:cNvSpPr/>
          <p:nvPr/>
        </p:nvSpPr>
        <p:spPr>
          <a:xfrm>
            <a:off x="5021882" y="1863130"/>
            <a:ext cx="5433681" cy="13049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32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/>
          <p:cNvSpPr/>
          <p:nvPr/>
        </p:nvSpPr>
        <p:spPr>
          <a:xfrm>
            <a:off x="377645" y="670162"/>
            <a:ext cx="11309979" cy="3329183"/>
          </a:xfrm>
          <a:prstGeom prst="parallelogram">
            <a:avLst>
              <a:gd name="adj" fmla="val 764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24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40611" y="1233577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Full</a:t>
            </a:r>
            <a:r>
              <a:rPr lang="de-AT" dirty="0" smtClean="0"/>
              <a:t> SLAM BN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1544129" y="3683480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Neur</a:t>
            </a:r>
            <a:r>
              <a:rPr lang="de-AT" dirty="0" smtClean="0"/>
              <a:t> </a:t>
            </a:r>
            <a:r>
              <a:rPr lang="de-AT" dirty="0" err="1" smtClean="0"/>
              <a:t>corr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4692771" y="1233577"/>
            <a:ext cx="159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Local</a:t>
            </a:r>
            <a:r>
              <a:rPr lang="de-AT" dirty="0" smtClean="0"/>
              <a:t> </a:t>
            </a:r>
            <a:r>
              <a:rPr lang="de-AT" dirty="0" err="1" smtClean="0"/>
              <a:t>inference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9046235" y="1233577"/>
            <a:ext cx="199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Global </a:t>
            </a:r>
            <a:r>
              <a:rPr lang="de-AT" dirty="0" err="1" smtClean="0"/>
              <a:t>loop</a:t>
            </a:r>
            <a:r>
              <a:rPr lang="de-AT" dirty="0" smtClean="0"/>
              <a:t> </a:t>
            </a:r>
            <a:r>
              <a:rPr lang="de-AT" dirty="0" err="1" smtClean="0"/>
              <a:t>closure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1615498" y="5241986"/>
            <a:ext cx="207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Example</a:t>
            </a:r>
            <a:r>
              <a:rPr lang="de-AT" dirty="0" smtClean="0"/>
              <a:t> </a:t>
            </a:r>
            <a:r>
              <a:rPr lang="de-AT" dirty="0" err="1" smtClean="0"/>
              <a:t>firing</a:t>
            </a:r>
            <a:r>
              <a:rPr lang="de-AT" dirty="0" smtClean="0"/>
              <a:t> </a:t>
            </a:r>
            <a:r>
              <a:rPr lang="de-AT" dirty="0" err="1" smtClean="0"/>
              <a:t>fields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08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08" y="451570"/>
            <a:ext cx="7754341" cy="52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6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26" y="1865985"/>
            <a:ext cx="4480948" cy="4270618"/>
          </a:xfrm>
        </p:spPr>
      </p:pic>
    </p:spTree>
    <p:extLst>
      <p:ext uri="{BB962C8B-B14F-4D97-AF65-F5344CB8AC3E}">
        <p14:creationId xmlns:p14="http://schemas.microsoft.com/office/powerpoint/2010/main" val="307379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52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Tamas Madl</dc:creator>
  <cp:lastModifiedBy>Tamas Madl</cp:lastModifiedBy>
  <cp:revision>38</cp:revision>
  <dcterms:created xsi:type="dcterms:W3CDTF">2015-09-11T11:28:42Z</dcterms:created>
  <dcterms:modified xsi:type="dcterms:W3CDTF">2015-09-16T17:50:30Z</dcterms:modified>
</cp:coreProperties>
</file>