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7" r:id="rId8"/>
    <p:sldId id="265" r:id="rId9"/>
    <p:sldId id="268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FFEC-DA71-31AF-E97D-9EBFDFFBF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8830-84FB-42E1-1A87-878DB9E4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2FC0-7733-9098-7E6D-D8BCC10D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B5DD-632A-9638-CEBC-EB0ED9F8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AC2A-1D13-1E6F-EA93-3CCB3D03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C1F6-8CF6-0220-F56B-1689CE83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5CB2E-39DA-54CF-47C7-A96742FAB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3B2F-8A4E-323D-289E-47025DAA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F813-0FA4-9885-15B9-0BD80ADE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A1D7-35CA-473F-5508-A3BE447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6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38BEA-075F-D7C0-524C-50E0DBEAE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FDD74-3723-3C1F-CBCE-404FB76FC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3635-A628-FA25-A132-70CE11BE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31DA-930B-7C24-A971-2FF68B5E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D1FB-F8A2-94B3-2B24-96437CAD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191E-6EA5-D474-082B-0DF7754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B919-DDF9-332A-8A34-CFB2749A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76BB-5A9E-48AC-94C5-51B6973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7165-B533-2255-D0E9-A1BBE60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8D9F-ED0D-2AF6-1B3F-EB35EBF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23E-5E0E-415A-57DA-2594C6E3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203EE-FA34-285E-8D15-00C1D18D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B703-FC73-7540-0DF4-F1DBD1B4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4B75-BC9D-3490-9D83-5425C4B4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C6C29-E0B4-96AF-5008-9C70AAA5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8609-6297-C46A-C3C3-47CFB26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C025-8887-1114-06A7-A6D0F3E3D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1856A-8069-0A65-8FBF-FC7F1E64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401E-3118-58A9-29C2-3B7CD316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2D10-7668-3178-FC95-1C2F8288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8A28-C3C2-0CF4-CFFD-9A4FDEF3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72E7-AD4B-7656-44CF-271E7E27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DD025-BDA0-A95E-9E42-51EA346D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9F235-A817-7CA1-94DD-0A157C1E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A378F-0268-611E-B954-7F71BFC65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D49D3-A7AE-24ED-3993-7ECA6C90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182B3-7A36-8786-7A0B-B8356EB2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35DC6-BD5A-0553-C5C8-76ECED1F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87413-0540-CA85-5AAC-3EEB5E0C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29C3-90A6-A5AE-1353-900E4AD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16FFB-3CA2-A462-8F04-89BD0F56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AD994-576D-EA41-269C-86CA28AD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81BF6-88D5-B810-6327-90FE985E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6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3CDCF-BE9B-4E12-B3D6-3BF43358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2C432-048F-0F53-F79C-237DBBF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D87D-4E49-CFFC-E5F9-FC95B86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308E-7B93-CAE5-A652-4714788D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DA50-0CFE-E13D-FC7B-B209ABCA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BBBA9-6270-7774-5355-8DDED58F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176E-5914-0518-648D-8FB263E0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0FDB-8932-B99D-6336-923AA8F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9C04-21A4-292F-592C-0170DE6E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B098-9EA5-25C3-7CDA-BEF109E4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6387-6908-FC45-631B-3E0648713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68FC3-C29E-43B3-0FE2-3892B602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47BE6-1B4C-4871-8214-42EB6ADB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F4EC-6F27-95A5-88A6-12CFE0B2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E01A-5D2A-53A3-F232-919D9524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3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76A08-1FB6-29D7-4317-A46A9CD5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3EBD-ADF8-759F-3DC9-8B28D3C8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49E6-3049-354C-D2D2-AD24F5821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B6ED-75C8-42EE-9B9A-6CF9598651AD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FF0B-647A-1B7E-ABB6-4F01F0089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C2A8-633D-7EDB-F416-13D3B770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C9E7-B658-44A1-AE88-C29DC5971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1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8AAE53-EA51-CA19-3FB7-72B160CE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" y="595222"/>
            <a:ext cx="11401140" cy="5857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A2E12-73CC-BA12-556F-DAA5A27F608B}"/>
              </a:ext>
            </a:extLst>
          </p:cNvPr>
          <p:cNvSpPr txBox="1"/>
          <p:nvPr/>
        </p:nvSpPr>
        <p:spPr>
          <a:xfrm>
            <a:off x="465826" y="4651328"/>
            <a:ext cx="2915729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Assignment 5</a:t>
            </a: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  <a:p>
            <a:pPr algn="ctr"/>
            <a:r>
              <a:rPr lang="en-GB" sz="2400" b="1" dirty="0">
                <a:latin typeface="Arial Black" panose="020B0A04020102020204" pitchFamily="34" charset="0"/>
                <a:ea typeface="+mj-ea"/>
                <a:cs typeface="+mj-cs"/>
              </a:rPr>
              <a:t>Tanushree Mahadani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962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2AD94-7018-CA9F-1E47-A6F6065B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00" y="900000"/>
            <a:ext cx="8478203" cy="505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B6A67-8E2A-F767-6D1D-09D9DD20D8EC}"/>
              </a:ext>
            </a:extLst>
          </p:cNvPr>
          <p:cNvSpPr txBox="1"/>
          <p:nvPr/>
        </p:nvSpPr>
        <p:spPr>
          <a:xfrm>
            <a:off x="759124" y="201223"/>
            <a:ext cx="5336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Earthquake Over Day of the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D8A38-6F6F-4651-12DC-2FB58144C1DC}"/>
              </a:ext>
            </a:extLst>
          </p:cNvPr>
          <p:cNvSpPr txBox="1"/>
          <p:nvPr/>
        </p:nvSpPr>
        <p:spPr>
          <a:xfrm>
            <a:off x="2557950" y="6202575"/>
            <a:ext cx="617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Earthquakes mostly occur within the first 10 days of the months</a:t>
            </a:r>
          </a:p>
        </p:txBody>
      </p:sp>
    </p:spTree>
    <p:extLst>
      <p:ext uri="{BB962C8B-B14F-4D97-AF65-F5344CB8AC3E}">
        <p14:creationId xmlns:p14="http://schemas.microsoft.com/office/powerpoint/2010/main" val="13783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723C0-E08D-30CF-2DE4-C262842DDC00}"/>
              </a:ext>
            </a:extLst>
          </p:cNvPr>
          <p:cNvSpPr txBox="1"/>
          <p:nvPr/>
        </p:nvSpPr>
        <p:spPr>
          <a:xfrm>
            <a:off x="1293961" y="1147313"/>
            <a:ext cx="944792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Earthquake is the main cause for the Ground Shaking.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Global Distribution of Earthquake has a close relationship with the Earth Plate Boundaries.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Earthquake mostly occurs from the Shallow Depths (&lt;10km) &amp; low in magnitudes (0 to 2.5)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the depth of the epicenters goes high (&gt;250km) the magnitude of the Earthquake is high (&gt;4) and it may cause more damage.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In this year Canada, Alaska has most occurrences of Earthquakes and they can be considered as Earthquake prone Zones.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6D59B-AB79-EDD1-ED92-55C5BF75102E}"/>
              </a:ext>
            </a:extLst>
          </p:cNvPr>
          <p:cNvSpPr txBox="1"/>
          <p:nvPr/>
        </p:nvSpPr>
        <p:spPr>
          <a:xfrm>
            <a:off x="759124" y="201223"/>
            <a:ext cx="5336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01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F66-18CA-CCBE-B898-7E32691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GB" b="1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BF9DE-41AA-40DA-F1D7-740701A3EADA}"/>
              </a:ext>
            </a:extLst>
          </p:cNvPr>
          <p:cNvSpPr txBox="1"/>
          <p:nvPr/>
        </p:nvSpPr>
        <p:spPr>
          <a:xfrm>
            <a:off x="759124" y="201223"/>
            <a:ext cx="659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5CACB-B753-DD68-26D7-0ABAE78C15F5}"/>
              </a:ext>
            </a:extLst>
          </p:cNvPr>
          <p:cNvSpPr txBox="1"/>
          <p:nvPr/>
        </p:nvSpPr>
        <p:spPr>
          <a:xfrm>
            <a:off x="1293962" y="1147313"/>
            <a:ext cx="892834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Introduction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Data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Conclusion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52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F66-18CA-CCBE-B898-7E32691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GB" b="1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1B0D6-DFE7-B9FB-7F96-02026C30E849}"/>
              </a:ext>
            </a:extLst>
          </p:cNvPr>
          <p:cNvSpPr txBox="1"/>
          <p:nvPr/>
        </p:nvSpPr>
        <p:spPr>
          <a:xfrm>
            <a:off x="759124" y="201223"/>
            <a:ext cx="659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pic>
        <p:nvPicPr>
          <p:cNvPr id="2050" name="Picture 2" descr="A divergent, or constructive plate boundary">
            <a:extLst>
              <a:ext uri="{FF2B5EF4-FFF2-40B4-BE49-F238E27FC236}">
                <a16:creationId xmlns:a16="http://schemas.microsoft.com/office/drawing/2014/main" id="{994E9E1A-8687-6F9C-93E9-99649B5B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96" y="4345623"/>
            <a:ext cx="380619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convergent plate boundary showing the subduction of an oceanic plate">
            <a:extLst>
              <a:ext uri="{FF2B5EF4-FFF2-40B4-BE49-F238E27FC236}">
                <a16:creationId xmlns:a16="http://schemas.microsoft.com/office/drawing/2014/main" id="{D7AE8794-F1DC-1325-C5F3-04B98D08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86" y="4345622"/>
            <a:ext cx="380619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transform boundary">
            <a:extLst>
              <a:ext uri="{FF2B5EF4-FFF2-40B4-BE49-F238E27FC236}">
                <a16:creationId xmlns:a16="http://schemas.microsoft.com/office/drawing/2014/main" id="{E2A5F3A8-2908-AD11-5174-4E829568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976" y="4345621"/>
            <a:ext cx="380619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55C34B-8B84-0B70-6E94-2BBF35341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6790"/>
            <a:ext cx="66675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2E998-401B-5582-2EC6-7F8815CF4682}"/>
              </a:ext>
            </a:extLst>
          </p:cNvPr>
          <p:cNvSpPr txBox="1"/>
          <p:nvPr/>
        </p:nvSpPr>
        <p:spPr>
          <a:xfrm>
            <a:off x="838200" y="625973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Divergent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1BCD-99D3-A46C-12A3-6924200C18A4}"/>
              </a:ext>
            </a:extLst>
          </p:cNvPr>
          <p:cNvSpPr txBox="1"/>
          <p:nvPr/>
        </p:nvSpPr>
        <p:spPr>
          <a:xfrm>
            <a:off x="4927600" y="625973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Convergent Boundary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60F6E-A4BF-D2CA-6246-E056D80A440B}"/>
              </a:ext>
            </a:extLst>
          </p:cNvPr>
          <p:cNvSpPr txBox="1"/>
          <p:nvPr/>
        </p:nvSpPr>
        <p:spPr>
          <a:xfrm>
            <a:off x="9017000" y="625973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Transform Boundary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20FD2-B0AC-2FE8-A8A6-F49213626E55}"/>
              </a:ext>
            </a:extLst>
          </p:cNvPr>
          <p:cNvSpPr txBox="1"/>
          <p:nvPr/>
        </p:nvSpPr>
        <p:spPr>
          <a:xfrm>
            <a:off x="7696198" y="1023423"/>
            <a:ext cx="39794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</a:rPr>
              <a:t>Slowly moving tectonic plates get stuck at their edges releasing the energy in the form of Earthquakes. 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Most earthquakes are associated with tectonic plate boundaries.</a:t>
            </a:r>
          </a:p>
        </p:txBody>
      </p:sp>
    </p:spTree>
    <p:extLst>
      <p:ext uri="{BB962C8B-B14F-4D97-AF65-F5344CB8AC3E}">
        <p14:creationId xmlns:p14="http://schemas.microsoft.com/office/powerpoint/2010/main" val="305745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F66-18CA-CCBE-B898-7E32691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GB" b="1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C9995-F3CA-5FA0-C1AF-AF8ACDFD2705}"/>
              </a:ext>
            </a:extLst>
          </p:cNvPr>
          <p:cNvSpPr txBox="1"/>
          <p:nvPr/>
        </p:nvSpPr>
        <p:spPr>
          <a:xfrm>
            <a:off x="759124" y="201223"/>
            <a:ext cx="7815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Type of Events Causing Ground Shake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BAE67-3D40-6CCE-4EB2-FA9DECB2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33" y="1144800"/>
            <a:ext cx="7815533" cy="4686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8FF8D3-90C5-2E95-D478-A5D0A5D55A23}"/>
              </a:ext>
            </a:extLst>
          </p:cNvPr>
          <p:cNvSpPr txBox="1"/>
          <p:nvPr/>
        </p:nvSpPr>
        <p:spPr>
          <a:xfrm>
            <a:off x="2586182" y="5895595"/>
            <a:ext cx="741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Earthquake is the main cause for the Ground Shaking and the magnitudes can vary from 0 to 7.</a:t>
            </a:r>
          </a:p>
        </p:txBody>
      </p:sp>
    </p:spTree>
    <p:extLst>
      <p:ext uri="{BB962C8B-B14F-4D97-AF65-F5344CB8AC3E}">
        <p14:creationId xmlns:p14="http://schemas.microsoft.com/office/powerpoint/2010/main" val="181144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01E42-0FA0-D45C-56BB-2E119376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4" y="1145336"/>
            <a:ext cx="6950094" cy="4418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64544-DF5A-6AB5-DA6B-41015555A8E7}"/>
              </a:ext>
            </a:extLst>
          </p:cNvPr>
          <p:cNvSpPr txBox="1"/>
          <p:nvPr/>
        </p:nvSpPr>
        <p:spPr>
          <a:xfrm>
            <a:off x="759124" y="201223"/>
            <a:ext cx="7815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Global Distribution of Earthquakes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2B7C-6D32-2876-A98D-00BC925E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06" y="1988164"/>
            <a:ext cx="5006376" cy="27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54D45-A5BD-A047-D0EF-7EFB6A5FF676}"/>
              </a:ext>
            </a:extLst>
          </p:cNvPr>
          <p:cNvSpPr txBox="1"/>
          <p:nvPr/>
        </p:nvSpPr>
        <p:spPr>
          <a:xfrm>
            <a:off x="591127" y="5812471"/>
            <a:ext cx="9624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Earthquake Latitude and Longitude map has a good relationship with the plate tectonics boundaries (mostly in the convergent boundaries). It suggests that tectonic movements are the main cause for Earthquakes.</a:t>
            </a:r>
          </a:p>
        </p:txBody>
      </p:sp>
    </p:spTree>
    <p:extLst>
      <p:ext uri="{BB962C8B-B14F-4D97-AF65-F5344CB8AC3E}">
        <p14:creationId xmlns:p14="http://schemas.microsoft.com/office/powerpoint/2010/main" val="375780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F66-18CA-CCBE-B898-7E32691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GB" b="1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C6C05-3546-92D3-4DFA-473FB1CD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32" y="900000"/>
            <a:ext cx="7938135" cy="505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02445-6D33-310F-2602-A4E13B3C7BFF}"/>
              </a:ext>
            </a:extLst>
          </p:cNvPr>
          <p:cNvSpPr txBox="1"/>
          <p:nvPr/>
        </p:nvSpPr>
        <p:spPr>
          <a:xfrm>
            <a:off x="759124" y="201223"/>
            <a:ext cx="8626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Magnitudes of Earthquake with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D5A13-C111-29D8-34D0-5AE40046BD78}"/>
              </a:ext>
            </a:extLst>
          </p:cNvPr>
          <p:cNvSpPr txBox="1"/>
          <p:nvPr/>
        </p:nvSpPr>
        <p:spPr>
          <a:xfrm>
            <a:off x="83127" y="5961063"/>
            <a:ext cx="1204421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Earthquake mostly occurs from the Shallow Depths (&lt;10km) &amp; low in magnitudes (0 to 2.5)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As the depth of the epicentre goes high (&gt;250km) the magnitude of the earthquake is high (&gt;4) and it may cause more damage.</a:t>
            </a:r>
            <a:endParaRPr lang="en-GB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68FBBA-5F42-C459-6584-0B4DAD763026}"/>
              </a:ext>
            </a:extLst>
          </p:cNvPr>
          <p:cNvSpPr/>
          <p:nvPr/>
        </p:nvSpPr>
        <p:spPr>
          <a:xfrm>
            <a:off x="2829465" y="3429000"/>
            <a:ext cx="370936" cy="126377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FF66-18CA-CCBE-B898-7E32691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GB" b="1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02445-6D33-310F-2602-A4E13B3C7BFF}"/>
              </a:ext>
            </a:extLst>
          </p:cNvPr>
          <p:cNvSpPr txBox="1"/>
          <p:nvPr/>
        </p:nvSpPr>
        <p:spPr>
          <a:xfrm>
            <a:off x="759124" y="201223"/>
            <a:ext cx="9972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Histogram of Magnitudes of Earthquake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08A77-325E-3D1D-6760-B360B16B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42" y="900000"/>
            <a:ext cx="7734300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B4A49-7CFC-ED60-1C13-06B3F086CACB}"/>
              </a:ext>
            </a:extLst>
          </p:cNvPr>
          <p:cNvSpPr txBox="1"/>
          <p:nvPr/>
        </p:nvSpPr>
        <p:spPr>
          <a:xfrm>
            <a:off x="2336276" y="5395800"/>
            <a:ext cx="6817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Earthquakes are mostly low in magnitudes (0 to 2.5)</a:t>
            </a:r>
          </a:p>
        </p:txBody>
      </p:sp>
    </p:spTree>
    <p:extLst>
      <p:ext uri="{BB962C8B-B14F-4D97-AF65-F5344CB8AC3E}">
        <p14:creationId xmlns:p14="http://schemas.microsoft.com/office/powerpoint/2010/main" val="2251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625C9-37D1-81E2-1413-35621E72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1" y="201223"/>
            <a:ext cx="6410865" cy="6410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713BA-D8E4-3CCC-A9A4-6EEB447318D0}"/>
              </a:ext>
            </a:extLst>
          </p:cNvPr>
          <p:cNvSpPr txBox="1"/>
          <p:nvPr/>
        </p:nvSpPr>
        <p:spPr>
          <a:xfrm>
            <a:off x="759124" y="201223"/>
            <a:ext cx="4011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Earthquake Prone Zones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BADF9-94A3-87D7-7E90-96D8FB5E284B}"/>
              </a:ext>
            </a:extLst>
          </p:cNvPr>
          <p:cNvSpPr txBox="1"/>
          <p:nvPr/>
        </p:nvSpPr>
        <p:spPr>
          <a:xfrm>
            <a:off x="504863" y="2859097"/>
            <a:ext cx="4011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Alaska and Canada has most earthquake occurrences in this year.</a:t>
            </a:r>
          </a:p>
        </p:txBody>
      </p:sp>
    </p:spTree>
    <p:extLst>
      <p:ext uri="{BB962C8B-B14F-4D97-AF65-F5344CB8AC3E}">
        <p14:creationId xmlns:p14="http://schemas.microsoft.com/office/powerpoint/2010/main" val="34173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6868DC-96E2-BAC9-FC73-ABE9F3042BA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00" y="201600"/>
            <a:ext cx="6411600" cy="641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8D326-8E01-3162-7D1D-2F040FCD4CE8}"/>
              </a:ext>
            </a:extLst>
          </p:cNvPr>
          <p:cNvSpPr txBox="1"/>
          <p:nvPr/>
        </p:nvSpPr>
        <p:spPr>
          <a:xfrm>
            <a:off x="759124" y="201223"/>
            <a:ext cx="4011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Earthquake Prone Zones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32AF5-C204-C31D-CBC4-6F1B417646EB}"/>
              </a:ext>
            </a:extLst>
          </p:cNvPr>
          <p:cNvSpPr txBox="1"/>
          <p:nvPr/>
        </p:nvSpPr>
        <p:spPr>
          <a:xfrm>
            <a:off x="504863" y="2859097"/>
            <a:ext cx="4011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Alaska and Canada has most earthquake occurrences in this year.</a:t>
            </a:r>
          </a:p>
        </p:txBody>
      </p:sp>
    </p:spTree>
    <p:extLst>
      <p:ext uri="{BB962C8B-B14F-4D97-AF65-F5344CB8AC3E}">
        <p14:creationId xmlns:p14="http://schemas.microsoft.com/office/powerpoint/2010/main" val="405912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322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Poppins</vt:lpstr>
      <vt:lpstr>zeitung</vt:lpstr>
      <vt:lpstr>Office Theme</vt:lpstr>
      <vt:lpstr>PowerPoint Presentation</vt:lpstr>
      <vt:lpstr>  </vt:lpstr>
      <vt:lpstr>  </vt:lpstr>
      <vt:lpstr>  </vt:lpstr>
      <vt:lpstr>PowerPoint Presentation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Tanushree Mahadani</dc:creator>
  <cp:lastModifiedBy>Tanushree Mahadani</cp:lastModifiedBy>
  <cp:revision>13</cp:revision>
  <dcterms:created xsi:type="dcterms:W3CDTF">2023-09-28T16:17:57Z</dcterms:created>
  <dcterms:modified xsi:type="dcterms:W3CDTF">2023-09-29T11:27:58Z</dcterms:modified>
</cp:coreProperties>
</file>