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2482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8A8D-2412-43ED-BAB3-85341F915307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97BC-7396-40E8-80F8-0EC61C83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1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8A8D-2412-43ED-BAB3-85341F915307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97BC-7396-40E8-80F8-0EC61C83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0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8A8D-2412-43ED-BAB3-85341F915307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97BC-7396-40E8-80F8-0EC61C83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8A8D-2412-43ED-BAB3-85341F915307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97BC-7396-40E8-80F8-0EC61C83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1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8A8D-2412-43ED-BAB3-85341F915307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97BC-7396-40E8-80F8-0EC61C83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9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8A8D-2412-43ED-BAB3-85341F915307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97BC-7396-40E8-80F8-0EC61C83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2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8A8D-2412-43ED-BAB3-85341F915307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97BC-7396-40E8-80F8-0EC61C83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8A8D-2412-43ED-BAB3-85341F915307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97BC-7396-40E8-80F8-0EC61C83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8A8D-2412-43ED-BAB3-85341F915307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97BC-7396-40E8-80F8-0EC61C83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8A8D-2412-43ED-BAB3-85341F915307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97BC-7396-40E8-80F8-0EC61C83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2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8A8D-2412-43ED-BAB3-85341F915307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97BC-7396-40E8-80F8-0EC61C83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B8A8D-2412-43ED-BAB3-85341F915307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797BC-7396-40E8-80F8-0EC61C83E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4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1" y="1259065"/>
            <a:ext cx="18176081" cy="7732535"/>
          </a:xfrm>
        </p:spPr>
        <p:txBody>
          <a:bodyPr anchor="t">
            <a:normAutofit fontScale="90000"/>
          </a:bodyPr>
          <a:lstStyle/>
          <a:p>
            <a:r>
              <a:rPr lang="sk-SK" dirty="0" err="1" smtClean="0"/>
              <a:t>Gami</a:t>
            </a:r>
            <a:r>
              <a:rPr lang="en-US" dirty="0" smtClean="0"/>
              <a:t>fi</a:t>
            </a:r>
            <a:r>
              <a:rPr lang="sk-SK" dirty="0" err="1" smtClean="0"/>
              <a:t>kácia</a:t>
            </a:r>
            <a:r>
              <a:rPr lang="sk-SK" dirty="0" smtClean="0"/>
              <a:t> </a:t>
            </a:r>
            <a:r>
              <a:rPr lang="sk-SK" dirty="0"/>
              <a:t>a jej aplikácia v </a:t>
            </a:r>
            <a:r>
              <a:rPr lang="sk-SK" dirty="0" smtClean="0"/>
              <a:t>zlepšovaní interakčných </a:t>
            </a:r>
            <a:r>
              <a:rPr lang="sk-SK" dirty="0"/>
              <a:t>schopností detí s autizmom</a:t>
            </a:r>
            <a:endParaRPr lang="en-US" dirty="0"/>
          </a:p>
        </p:txBody>
      </p:sp>
      <p:pic>
        <p:nvPicPr>
          <p:cNvPr id="1026" name="Picture 2" descr="Make it Better: Autism - better.s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557" y="11552237"/>
            <a:ext cx="12642508" cy="69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44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Gamifikácia a jej aplikácia v zlepšovaní interakčných schopností detí s autizmom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Gamifikácia a jej aplikácia v zlepšovaní interakčných schopností detí s autizmom</dc:title>
  <dc:creator>900094</dc:creator>
  <cp:lastModifiedBy>900094</cp:lastModifiedBy>
  <cp:revision>2</cp:revision>
  <dcterms:created xsi:type="dcterms:W3CDTF">2022-11-08T17:45:40Z</dcterms:created>
  <dcterms:modified xsi:type="dcterms:W3CDTF">2022-11-08T18:05:20Z</dcterms:modified>
</cp:coreProperties>
</file>