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88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SzPct val="60000"/>
              <a:buFont typeface="Wingdings" panose="05000000000000000000" pitchFamily="2" charset="2"/>
              <a:buChar char="q"/>
              <a:defRPr/>
            </a:lvl1pPr>
            <a:lvl2pPr marL="560070" indent="-285750">
              <a:buSzPct val="60000"/>
              <a:buFont typeface="Wingdings" panose="05000000000000000000" pitchFamily="2" charset="2"/>
              <a:buChar char="q"/>
              <a:defRPr/>
            </a:lvl2pPr>
            <a:lvl3pPr marL="834390" indent="-285750">
              <a:buSzPct val="60000"/>
              <a:buFont typeface="Wingdings" panose="05000000000000000000" pitchFamily="2" charset="2"/>
              <a:buChar char="q"/>
              <a:defRPr/>
            </a:lvl3pPr>
            <a:lvl4pPr marL="1108710" indent="-285750">
              <a:buSzPct val="60000"/>
              <a:buFont typeface="Wingdings" panose="05000000000000000000" pitchFamily="2" charset="2"/>
              <a:buChar char="q"/>
              <a:defRPr/>
            </a:lvl4pPr>
            <a:lvl5pPr marL="1383030" indent="-285750">
              <a:buSzPct val="6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37876" y="43616"/>
            <a:ext cx="917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SKUSKA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8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5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7212D4-E277-4E23-8744-CEE53D95D1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1CDF68-AE1D-47E5-9E63-1F435272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80" y="375920"/>
            <a:ext cx="11399520" cy="3134043"/>
          </a:xfrm>
        </p:spPr>
        <p:txBody>
          <a:bodyPr>
            <a:normAutofit/>
          </a:bodyPr>
          <a:lstStyle/>
          <a:p>
            <a:r>
              <a:rPr lang="sk-SK" dirty="0" err="1" smtClean="0"/>
              <a:t>Gamifikácia</a:t>
            </a:r>
            <a:r>
              <a:rPr lang="sk-SK" dirty="0" smtClean="0"/>
              <a:t> a jej aplikácia v zlepšovaní interakčných schopností detí s autizmom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 smtClean="0"/>
              <a:t>Abstrakt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/>
              <a:t>Úvod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/>
              <a:t>Autizmus</a:t>
            </a:r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Predstavenie problematiky u detí s autizmom</a:t>
            </a:r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Príčiny autizmu</a:t>
            </a:r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Členenie autizmu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err="1" smtClean="0"/>
              <a:t>Gamifikácia</a:t>
            </a:r>
            <a:endParaRPr lang="sk-SK" dirty="0" smtClean="0"/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Efektivita </a:t>
            </a:r>
            <a:r>
              <a:rPr lang="sk-SK" dirty="0" err="1" smtClean="0"/>
              <a:t>gamifikácie</a:t>
            </a:r>
            <a:endParaRPr lang="sk-SK" dirty="0" smtClean="0"/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Zvýšenie angažovanosti </a:t>
            </a:r>
            <a:r>
              <a:rPr lang="sk-SK" dirty="0" err="1" smtClean="0"/>
              <a:t>gamifikáciou</a:t>
            </a:r>
            <a:endParaRPr lang="sk-SK" dirty="0" smtClean="0"/>
          </a:p>
          <a:p>
            <a:pPr marL="617220" lvl="1" indent="-342900">
              <a:buFont typeface="+mj-lt"/>
              <a:buAutoNum type="arabicPeriod"/>
            </a:pPr>
            <a:r>
              <a:rPr lang="sk-SK" dirty="0" smtClean="0"/>
              <a:t>Výsledky </a:t>
            </a:r>
            <a:r>
              <a:rPr lang="sk-SK" dirty="0" err="1" smtClean="0"/>
              <a:t>gamifikácie</a:t>
            </a:r>
            <a:endParaRPr lang="sk-SK" dirty="0" smtClean="0"/>
          </a:p>
          <a:p>
            <a:pPr marL="342900" indent="-342900">
              <a:buFont typeface="+mj-lt"/>
              <a:buAutoNum type="arabicPeriod"/>
            </a:pPr>
            <a:r>
              <a:rPr lang="sk-SK" dirty="0" smtClean="0"/>
              <a:t>Integrácia detí s autizmom v </a:t>
            </a:r>
            <a:r>
              <a:rPr lang="sk-SK" dirty="0" err="1" smtClean="0"/>
              <a:t>gamifikačnom</a:t>
            </a:r>
            <a:r>
              <a:rPr lang="sk-SK" dirty="0" smtClean="0"/>
              <a:t> procese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/>
              <a:t>Vízie do budúcnosti</a:t>
            </a:r>
          </a:p>
          <a:p>
            <a:pPr marL="342900" indent="-342900">
              <a:buFont typeface="+mj-lt"/>
              <a:buAutoNum type="arabicPeriod"/>
            </a:pPr>
            <a:r>
              <a:rPr lang="sk-SK" dirty="0" smtClean="0"/>
              <a:t>Záver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8561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11262"/>
              </p:ext>
            </p:extLst>
          </p:nvPr>
        </p:nvGraphicFramePr>
        <p:xfrm>
          <a:off x="2915921" y="2280286"/>
          <a:ext cx="5142229" cy="3592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023">
                  <a:extLst>
                    <a:ext uri="{9D8B030D-6E8A-4147-A177-3AD203B41FA5}">
                      <a16:colId xmlns:a16="http://schemas.microsoft.com/office/drawing/2014/main" val="718380293"/>
                    </a:ext>
                  </a:extLst>
                </a:gridCol>
                <a:gridCol w="820023">
                  <a:extLst>
                    <a:ext uri="{9D8B030D-6E8A-4147-A177-3AD203B41FA5}">
                      <a16:colId xmlns:a16="http://schemas.microsoft.com/office/drawing/2014/main" val="4260794155"/>
                    </a:ext>
                  </a:extLst>
                </a:gridCol>
                <a:gridCol w="956694">
                  <a:extLst>
                    <a:ext uri="{9D8B030D-6E8A-4147-A177-3AD203B41FA5}">
                      <a16:colId xmlns:a16="http://schemas.microsoft.com/office/drawing/2014/main" val="1425367345"/>
                    </a:ext>
                  </a:extLst>
                </a:gridCol>
                <a:gridCol w="1725466">
                  <a:extLst>
                    <a:ext uri="{9D8B030D-6E8A-4147-A177-3AD203B41FA5}">
                      <a16:colId xmlns:a16="http://schemas.microsoft.com/office/drawing/2014/main" val="1232744260"/>
                    </a:ext>
                  </a:extLst>
                </a:gridCol>
                <a:gridCol w="820023">
                  <a:extLst>
                    <a:ext uri="{9D8B030D-6E8A-4147-A177-3AD203B41FA5}">
                      <a16:colId xmlns:a16="http://schemas.microsoft.com/office/drawing/2014/main" val="451199621"/>
                    </a:ext>
                  </a:extLst>
                </a:gridCol>
              </a:tblGrid>
              <a:tr h="48836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ID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COUNTRY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NUMBER OF USERS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0697810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1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329,5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28,97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8617368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USA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179,65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15,79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391561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Indonesia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129,85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11,42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462421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Brazil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10,2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873036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Mexico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89,7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7,89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121867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6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Philippines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82,85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7,28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844652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Vietnam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70,4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6,19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3305336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8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Thailand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50,05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4,4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68532"/>
                  </a:ext>
                </a:extLst>
              </a:tr>
              <a:tr h="26046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9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Egypt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6744184"/>
                  </a:ext>
                </a:extLst>
              </a:tr>
              <a:tr h="488365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10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Bangladesh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44,7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>
                          <a:effectLst/>
                        </a:rPr>
                        <a:t>3,93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374219"/>
                  </a:ext>
                </a:extLst>
              </a:tr>
              <a:tr h="271314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SUM</a:t>
                      </a:r>
                      <a:endParaRPr lang="sk-SK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u="none" strike="noStrike">
                          <a:effectLst/>
                        </a:rPr>
                        <a:t>1137,4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>
                          <a:effectLst/>
                        </a:rPr>
                        <a:t> </a:t>
                      </a:r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9172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20183"/>
              </p:ext>
            </p:extLst>
          </p:nvPr>
        </p:nvGraphicFramePr>
        <p:xfrm>
          <a:off x="2022793" y="1768158"/>
          <a:ext cx="7057943" cy="49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6415686" imgH="4533529" progId="AcroExch.Document.2017">
                  <p:embed/>
                </p:oleObj>
              </mc:Choice>
              <mc:Fallback>
                <p:oleObj name="Acrobat Document" r:id="rId3" imgW="6415686" imgH="4533529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2793" y="1768158"/>
                        <a:ext cx="7057943" cy="49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529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90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Schoolbook</vt:lpstr>
      <vt:lpstr>Wingdings</vt:lpstr>
      <vt:lpstr>Wingdings 2</vt:lpstr>
      <vt:lpstr>View</vt:lpstr>
      <vt:lpstr>Adobe Acrobat Document</vt:lpstr>
      <vt:lpstr>Gamifikácia a jej aplikácia v zlepšovaní interakčných schopností detí s autizmom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Gamifikácia a jej aplikácia v zlepšovaní interakčných schopností detí s autizmom</dc:title>
  <dc:creator>900094</dc:creator>
  <cp:lastModifiedBy>900094</cp:lastModifiedBy>
  <cp:revision>3</cp:revision>
  <dcterms:created xsi:type="dcterms:W3CDTF">2022-11-08T17:12:31Z</dcterms:created>
  <dcterms:modified xsi:type="dcterms:W3CDTF">2022-11-08T17:35:42Z</dcterms:modified>
</cp:coreProperties>
</file>