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Kuva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2" y="3281979"/>
            <a:ext cx="4721093" cy="3304765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18" y="44624"/>
            <a:ext cx="4629086" cy="3240360"/>
          </a:xfrm>
          <a:prstGeom prst="rect">
            <a:avLst/>
          </a:prstGeom>
        </p:spPr>
      </p:pic>
      <p:pic>
        <p:nvPicPr>
          <p:cNvPr id="14" name="Kuva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" y="0"/>
            <a:ext cx="4692834" cy="3284984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3281979"/>
            <a:ext cx="4649655" cy="3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7" y="-1"/>
            <a:ext cx="4692833" cy="3284983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" y="3140968"/>
            <a:ext cx="4606163" cy="3224314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" y="8630"/>
            <a:ext cx="4680504" cy="3276353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37" y="3151086"/>
            <a:ext cx="4511763" cy="31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81" y="0"/>
            <a:ext cx="4737617" cy="3316332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" y="3284984"/>
            <a:ext cx="4698588" cy="3289011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" y="21170"/>
            <a:ext cx="4707375" cy="3295162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72" y="3316332"/>
            <a:ext cx="4346162" cy="30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21" y="-11142"/>
            <a:ext cx="4680112" cy="3276079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88" y="3212976"/>
            <a:ext cx="4680112" cy="3276079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95" y="-11141"/>
            <a:ext cx="4680112" cy="3276079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95" y="3212976"/>
            <a:ext cx="4680112" cy="32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83" y="0"/>
            <a:ext cx="4700571" cy="3290400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" y="0"/>
            <a:ext cx="4700571" cy="3290400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29" y="3290400"/>
            <a:ext cx="4700571" cy="3290400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" y="3290400"/>
            <a:ext cx="4700571" cy="3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kstiruutu 6"/>
          <p:cNvSpPr txBox="1"/>
          <p:nvPr/>
        </p:nvSpPr>
        <p:spPr>
          <a:xfrm>
            <a:off x="395536" y="40466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err="1" smtClean="0"/>
              <a:t>Averages</a:t>
            </a:r>
            <a:r>
              <a:rPr lang="fi-FI" dirty="0" smtClean="0"/>
              <a:t> </a:t>
            </a:r>
            <a:r>
              <a:rPr lang="fi-FI" dirty="0" err="1" smtClean="0"/>
              <a:t>don’t</a:t>
            </a:r>
            <a:r>
              <a:rPr lang="fi-FI" dirty="0" smtClean="0"/>
              <a:t> </a:t>
            </a:r>
            <a:r>
              <a:rPr lang="fi-FI" dirty="0" err="1" smtClean="0"/>
              <a:t>seem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the </a:t>
            </a:r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to </a:t>
            </a:r>
            <a:r>
              <a:rPr lang="fi-FI" dirty="0" err="1" smtClean="0"/>
              <a:t>measure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data</a:t>
            </a:r>
          </a:p>
          <a:p>
            <a:pPr marL="285750" indent="-285750">
              <a:buFontTx/>
              <a:buChar char="-"/>
            </a:pP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weird</a:t>
            </a:r>
            <a:r>
              <a:rPr lang="fi-FI" dirty="0" smtClean="0"/>
              <a:t> </a:t>
            </a:r>
            <a:r>
              <a:rPr lang="fi-FI" dirty="0" err="1" smtClean="0"/>
              <a:t>anomalies</a:t>
            </a:r>
            <a:r>
              <a:rPr lang="fi-FI" dirty="0" smtClean="0"/>
              <a:t>, </a:t>
            </a:r>
            <a:r>
              <a:rPr lang="fi-FI" dirty="0" err="1" smtClean="0"/>
              <a:t>that</a:t>
            </a:r>
            <a:r>
              <a:rPr lang="fi-FI" dirty="0" smtClean="0"/>
              <a:t> I </a:t>
            </a:r>
            <a:r>
              <a:rPr lang="fi-FI" dirty="0" err="1" smtClean="0"/>
              <a:t>don’t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come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smtClean="0"/>
              <a:t> </a:t>
            </a:r>
          </a:p>
          <a:p>
            <a:pPr marL="285750" indent="-285750">
              <a:buFontTx/>
              <a:buChar char="-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47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ht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</TotalTime>
  <Words>33</Words>
  <Application>Microsoft Office PowerPoint</Application>
  <PresentationFormat>Näytössä katseltava diaesitys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7" baseType="lpstr">
      <vt:lpstr>Johto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Suomen Terveystalo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Jani Rapo</dc:creator>
  <cp:lastModifiedBy>Jani Rapo</cp:lastModifiedBy>
  <cp:revision>7</cp:revision>
  <dcterms:created xsi:type="dcterms:W3CDTF">2017-10-26T12:33:29Z</dcterms:created>
  <dcterms:modified xsi:type="dcterms:W3CDTF">2017-10-26T12:57:31Z</dcterms:modified>
</cp:coreProperties>
</file>