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8" r:id="rId3"/>
    <p:sldId id="259" r:id="rId4"/>
    <p:sldId id="260" r:id="rId5"/>
    <p:sldId id="296" r:id="rId6"/>
    <p:sldId id="297" r:id="rId7"/>
    <p:sldId id="298" r:id="rId8"/>
    <p:sldId id="262" r:id="rId9"/>
    <p:sldId id="263" r:id="rId10"/>
    <p:sldId id="261" r:id="rId11"/>
    <p:sldId id="264" r:id="rId12"/>
    <p:sldId id="299" r:id="rId13"/>
    <p:sldId id="300" r:id="rId14"/>
    <p:sldId id="301" r:id="rId15"/>
    <p:sldId id="302" r:id="rId16"/>
    <p:sldId id="265" r:id="rId17"/>
    <p:sldId id="305" r:id="rId18"/>
    <p:sldId id="304" r:id="rId19"/>
    <p:sldId id="306" r:id="rId20"/>
    <p:sldId id="266" r:id="rId21"/>
    <p:sldId id="303" r:id="rId22"/>
  </p:sldIdLst>
  <p:sldSz cx="9144000" cy="5143500" type="screen16x9"/>
  <p:notesSz cx="6858000" cy="9144000"/>
  <p:embeddedFontLst>
    <p:embeddedFont>
      <p:font typeface="Bebas Neue" panose="020B0604020202020204" charset="0"/>
      <p:regular r:id="rId24"/>
    </p:embeddedFont>
    <p:embeddedFont>
      <p:font typeface="Montserrat" panose="00000500000000000000" pitchFamily="2" charset="0"/>
      <p:regular r:id="rId25"/>
      <p:bold r:id="rId26"/>
      <p:italic r:id="rId27"/>
      <p:boldItalic r:id="rId28"/>
    </p:embeddedFont>
    <p:embeddedFont>
      <p:font typeface="Nunito Medium" panose="020B0604020202020204" charset="0"/>
      <p:regular r:id="rId29"/>
      <p:bold r:id="rId30"/>
      <p:italic r:id="rId31"/>
      <p:boldItalic r:id="rId32"/>
    </p:embeddedFont>
    <p:embeddedFont>
      <p:font typeface="Raleway"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058F12-EA82-4827-88EC-5095EE787A2C}">
  <a:tblStyle styleId="{2E058F12-EA82-4827-88EC-5095EE787A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2E77D9-AAB3-48B1-BB7D-594D983029B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0" autoAdjust="0"/>
    <p:restoredTop sz="94660"/>
  </p:normalViewPr>
  <p:slideViewPr>
    <p:cSldViewPr snapToGrid="0">
      <p:cViewPr>
        <p:scale>
          <a:sx n="107" d="100"/>
          <a:sy n="107" d="100"/>
        </p:scale>
        <p:origin x="10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258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25409d99a_0_26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25409d99a_0_26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21722c30371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21722c30371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91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57922" y="-746149"/>
            <a:ext cx="10887803" cy="7049262"/>
            <a:chOff x="-957922" y="-746149"/>
            <a:chExt cx="10887803" cy="7049262"/>
          </a:xfrm>
        </p:grpSpPr>
        <p:sp>
          <p:nvSpPr>
            <p:cNvPr id="10" name="Google Shape;10;p2"/>
            <p:cNvSpPr/>
            <p:nvPr/>
          </p:nvSpPr>
          <p:spPr>
            <a:xfrm rot="-8100193">
              <a:off x="7675905" y="3432495"/>
              <a:ext cx="1505974" cy="2739378"/>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3178003" flipH="1">
              <a:off x="8449118" y="-880153"/>
              <a:ext cx="579848" cy="2068608"/>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801021" flipH="1">
              <a:off x="171771" y="-1513760"/>
              <a:ext cx="1241066" cy="3335819"/>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09672" y="827058"/>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966688">
              <a:off x="8621655" y="1469932"/>
              <a:ext cx="234799" cy="223392"/>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966483">
              <a:off x="7758719" y="838316"/>
              <a:ext cx="107066" cy="10186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966738">
              <a:off x="8354587" y="660218"/>
              <a:ext cx="148619" cy="12400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5505" y="4501865"/>
              <a:ext cx="224175" cy="21328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49739" y="4740011"/>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715100" y="1309450"/>
            <a:ext cx="4765500" cy="21150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0" name="Google Shape;20;p2"/>
          <p:cNvSpPr txBox="1">
            <a:spLocks noGrp="1"/>
          </p:cNvSpPr>
          <p:nvPr>
            <p:ph type="subTitle" idx="1"/>
          </p:nvPr>
        </p:nvSpPr>
        <p:spPr>
          <a:xfrm>
            <a:off x="715100" y="3424550"/>
            <a:ext cx="47655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latin typeface="Nunito Medium"/>
                <a:ea typeface="Nunito Medium"/>
                <a:cs typeface="Nunito Medium"/>
                <a:sym typeface="Nunit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5"/>
        <p:cNvGrpSpPr/>
        <p:nvPr/>
      </p:nvGrpSpPr>
      <p:grpSpPr>
        <a:xfrm>
          <a:off x="0" y="0"/>
          <a:ext cx="0" cy="0"/>
          <a:chOff x="0" y="0"/>
          <a:chExt cx="0" cy="0"/>
        </a:xfrm>
      </p:grpSpPr>
      <p:grpSp>
        <p:nvGrpSpPr>
          <p:cNvPr id="116" name="Google Shape;116;p13"/>
          <p:cNvGrpSpPr/>
          <p:nvPr/>
        </p:nvGrpSpPr>
        <p:grpSpPr>
          <a:xfrm>
            <a:off x="-677122" y="-586775"/>
            <a:ext cx="10484909" cy="7164358"/>
            <a:chOff x="-677122" y="-586775"/>
            <a:chExt cx="10484909" cy="7164358"/>
          </a:xfrm>
        </p:grpSpPr>
        <p:sp>
          <p:nvSpPr>
            <p:cNvPr id="117" name="Google Shape;117;p13"/>
            <p:cNvSpPr/>
            <p:nvPr/>
          </p:nvSpPr>
          <p:spPr>
            <a:xfrm flipH="1">
              <a:off x="8781840" y="576958"/>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flipH="1">
              <a:off x="8735102" y="951453"/>
              <a:ext cx="224175" cy="21328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2966671" flipH="1">
              <a:off x="7978786" y="389936"/>
              <a:ext cx="430432" cy="40949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flipH="1">
              <a:off x="105895" y="4471737"/>
              <a:ext cx="190740" cy="18147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flipH="1">
              <a:off x="578586" y="4833195"/>
              <a:ext cx="118260" cy="11247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rot="-6109700" flipH="1">
              <a:off x="338492" y="-1286284"/>
              <a:ext cx="753217" cy="2687127"/>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rot="-7226676">
              <a:off x="7043365" y="3026616"/>
              <a:ext cx="1445832" cy="3886251"/>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13"/>
          <p:cNvSpPr txBox="1">
            <a:spLocks noGrp="1"/>
          </p:cNvSpPr>
          <p:nvPr>
            <p:ph type="title" idx="2" hasCustomPrompt="1"/>
          </p:nvPr>
        </p:nvSpPr>
        <p:spPr>
          <a:xfrm>
            <a:off x="720000"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3" hasCustomPrompt="1"/>
          </p:nvPr>
        </p:nvSpPr>
        <p:spPr>
          <a:xfrm>
            <a:off x="720000"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4" hasCustomPrompt="1"/>
          </p:nvPr>
        </p:nvSpPr>
        <p:spPr>
          <a:xfrm>
            <a:off x="3419275"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5" hasCustomPrompt="1"/>
          </p:nvPr>
        </p:nvSpPr>
        <p:spPr>
          <a:xfrm>
            <a:off x="3419275"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6118550"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6118550"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subTitle" idx="1"/>
          </p:nvPr>
        </p:nvSpPr>
        <p:spPr>
          <a:xfrm>
            <a:off x="720000" y="2056575"/>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3"/>
          <p:cNvSpPr txBox="1">
            <a:spLocks noGrp="1"/>
          </p:cNvSpPr>
          <p:nvPr>
            <p:ph type="subTitle" idx="8"/>
          </p:nvPr>
        </p:nvSpPr>
        <p:spPr>
          <a:xfrm>
            <a:off x="3419275" y="2056575"/>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9"/>
          </p:nvPr>
        </p:nvSpPr>
        <p:spPr>
          <a:xfrm>
            <a:off x="6118550" y="2056575"/>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3"/>
          </p:nvPr>
        </p:nvSpPr>
        <p:spPr>
          <a:xfrm>
            <a:off x="720000" y="3490050"/>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4"/>
          </p:nvPr>
        </p:nvSpPr>
        <p:spPr>
          <a:xfrm>
            <a:off x="3419275" y="3490050"/>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6" name="Google Shape;136;p13"/>
          <p:cNvSpPr txBox="1">
            <a:spLocks noGrp="1"/>
          </p:cNvSpPr>
          <p:nvPr>
            <p:ph type="subTitle" idx="15"/>
          </p:nvPr>
        </p:nvSpPr>
        <p:spPr>
          <a:xfrm>
            <a:off x="6118550" y="3490050"/>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37"/>
        <p:cNvGrpSpPr/>
        <p:nvPr/>
      </p:nvGrpSpPr>
      <p:grpSpPr>
        <a:xfrm>
          <a:off x="0" y="0"/>
          <a:ext cx="0" cy="0"/>
          <a:chOff x="0" y="0"/>
          <a:chExt cx="0" cy="0"/>
        </a:xfrm>
      </p:grpSpPr>
      <p:sp>
        <p:nvSpPr>
          <p:cNvPr id="138" name="Google Shape;138;p14"/>
          <p:cNvSpPr txBox="1">
            <a:spLocks noGrp="1"/>
          </p:cNvSpPr>
          <p:nvPr>
            <p:ph type="title"/>
          </p:nvPr>
        </p:nvSpPr>
        <p:spPr>
          <a:xfrm>
            <a:off x="4214088" y="733775"/>
            <a:ext cx="4123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9" name="Google Shape;139;p14"/>
          <p:cNvSpPr txBox="1">
            <a:spLocks noGrp="1"/>
          </p:cNvSpPr>
          <p:nvPr>
            <p:ph type="subTitle" idx="1"/>
          </p:nvPr>
        </p:nvSpPr>
        <p:spPr>
          <a:xfrm>
            <a:off x="4214088" y="1362125"/>
            <a:ext cx="4123800" cy="7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4"/>
          <p:cNvSpPr>
            <a:spLocks noGrp="1"/>
          </p:cNvSpPr>
          <p:nvPr>
            <p:ph type="pic" idx="2"/>
          </p:nvPr>
        </p:nvSpPr>
        <p:spPr>
          <a:xfrm>
            <a:off x="4214088" y="2268500"/>
            <a:ext cx="4123800" cy="2340000"/>
          </a:xfrm>
          <a:prstGeom prst="roundRect">
            <a:avLst>
              <a:gd name="adj" fmla="val 16667"/>
            </a:avLst>
          </a:prstGeom>
          <a:noFill/>
          <a:ln>
            <a:noFill/>
          </a:ln>
        </p:spPr>
      </p:sp>
      <p:sp>
        <p:nvSpPr>
          <p:cNvPr id="141" name="Google Shape;141;p14"/>
          <p:cNvSpPr>
            <a:spLocks noGrp="1"/>
          </p:cNvSpPr>
          <p:nvPr>
            <p:ph type="pic" idx="3"/>
          </p:nvPr>
        </p:nvSpPr>
        <p:spPr>
          <a:xfrm>
            <a:off x="806113" y="535000"/>
            <a:ext cx="3117300" cy="4073700"/>
          </a:xfrm>
          <a:prstGeom prst="roundRect">
            <a:avLst>
              <a:gd name="adj" fmla="val 16667"/>
            </a:avLst>
          </a:prstGeom>
          <a:noFill/>
          <a:ln>
            <a:noFill/>
          </a:ln>
        </p:spPr>
      </p:sp>
      <p:sp>
        <p:nvSpPr>
          <p:cNvPr id="142" name="Google Shape;142;p14"/>
          <p:cNvSpPr/>
          <p:nvPr/>
        </p:nvSpPr>
        <p:spPr>
          <a:xfrm rot="-5010213" flipH="1">
            <a:off x="-57022" y="-1042297"/>
            <a:ext cx="579842" cy="2068655"/>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rot="-7500762">
            <a:off x="8395440" y="3644543"/>
            <a:ext cx="911388" cy="2449742"/>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2966688" flipH="1">
            <a:off x="115506" y="908432"/>
            <a:ext cx="234799" cy="223392"/>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rot="2966483" flipH="1">
            <a:off x="8678901" y="4040366"/>
            <a:ext cx="107066" cy="10186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2966738" flipH="1">
            <a:off x="428224" y="472993"/>
            <a:ext cx="148619" cy="12400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47"/>
        <p:cNvGrpSpPr/>
        <p:nvPr/>
      </p:nvGrpSpPr>
      <p:grpSpPr>
        <a:xfrm>
          <a:off x="0" y="0"/>
          <a:ext cx="0" cy="0"/>
          <a:chOff x="0" y="0"/>
          <a:chExt cx="0" cy="0"/>
        </a:xfrm>
      </p:grpSpPr>
      <p:grpSp>
        <p:nvGrpSpPr>
          <p:cNvPr id="148" name="Google Shape;148;p15"/>
          <p:cNvGrpSpPr/>
          <p:nvPr/>
        </p:nvGrpSpPr>
        <p:grpSpPr>
          <a:xfrm>
            <a:off x="-1112155" y="-1732789"/>
            <a:ext cx="11655575" cy="8362493"/>
            <a:chOff x="-1112155" y="-1732789"/>
            <a:chExt cx="11655575" cy="8362493"/>
          </a:xfrm>
        </p:grpSpPr>
        <p:sp>
          <p:nvSpPr>
            <p:cNvPr id="149" name="Google Shape;149;p15"/>
            <p:cNvSpPr/>
            <p:nvPr/>
          </p:nvSpPr>
          <p:spPr>
            <a:xfrm rot="1497666">
              <a:off x="-404812" y="-1620794"/>
              <a:ext cx="1338226" cy="3648968"/>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3893274">
              <a:off x="6928909" y="-1275936"/>
              <a:ext cx="1524810" cy="4098509"/>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 name="Google Shape;151;p15"/>
            <p:cNvSpPr/>
            <p:nvPr/>
          </p:nvSpPr>
          <p:spPr>
            <a:xfrm rot="-6829061">
              <a:off x="7935037" y="3456226"/>
              <a:ext cx="1338222" cy="3648975"/>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10800000" flipH="1">
              <a:off x="96476" y="4638556"/>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rot="10800000" flipH="1">
              <a:off x="227185" y="4175147"/>
              <a:ext cx="224175" cy="21328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7832704" flipH="1">
              <a:off x="642538" y="4706674"/>
              <a:ext cx="243777" cy="23193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10800000" flipH="1">
              <a:off x="8750051" y="141506"/>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5"/>
          <p:cNvSpPr txBox="1">
            <a:spLocks noGrp="1"/>
          </p:cNvSpPr>
          <p:nvPr>
            <p:ph type="title" hasCustomPrompt="1"/>
          </p:nvPr>
        </p:nvSpPr>
        <p:spPr>
          <a:xfrm>
            <a:off x="713225" y="111225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7" name="Google Shape;157;p15"/>
          <p:cNvSpPr txBox="1">
            <a:spLocks noGrp="1"/>
          </p:cNvSpPr>
          <p:nvPr>
            <p:ph type="subTitle" idx="1"/>
          </p:nvPr>
        </p:nvSpPr>
        <p:spPr>
          <a:xfrm>
            <a:off x="713225" y="1887201"/>
            <a:ext cx="3492600" cy="6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1pPr>
            <a:lvl2pPr lvl="1"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2pPr>
            <a:lvl3pPr lvl="2"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3pPr>
            <a:lvl4pPr lvl="3"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4pPr>
            <a:lvl5pPr lvl="4"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5pPr>
            <a:lvl6pPr lvl="5"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6pPr>
            <a:lvl7pPr lvl="6"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7pPr>
            <a:lvl8pPr lvl="7"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8pPr>
            <a:lvl9pPr lvl="8"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9pPr>
          </a:lstStyle>
          <a:p>
            <a:endParaRPr/>
          </a:p>
        </p:txBody>
      </p:sp>
      <p:sp>
        <p:nvSpPr>
          <p:cNvPr id="158" name="Google Shape;158;p15"/>
          <p:cNvSpPr txBox="1">
            <a:spLocks noGrp="1"/>
          </p:cNvSpPr>
          <p:nvPr>
            <p:ph type="title" idx="2" hasCustomPrompt="1"/>
          </p:nvPr>
        </p:nvSpPr>
        <p:spPr>
          <a:xfrm>
            <a:off x="713225" y="296230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9" name="Google Shape;159;p15"/>
          <p:cNvSpPr txBox="1">
            <a:spLocks noGrp="1"/>
          </p:cNvSpPr>
          <p:nvPr>
            <p:ph type="subTitle" idx="3"/>
          </p:nvPr>
        </p:nvSpPr>
        <p:spPr>
          <a:xfrm>
            <a:off x="713225" y="3737251"/>
            <a:ext cx="3492600" cy="6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1pPr>
            <a:lvl2pPr lvl="1"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2pPr>
            <a:lvl3pPr lvl="2"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3pPr>
            <a:lvl4pPr lvl="3"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4pPr>
            <a:lvl5pPr lvl="4"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5pPr>
            <a:lvl6pPr lvl="5"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6pPr>
            <a:lvl7pPr lvl="6"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7pPr>
            <a:lvl8pPr lvl="7"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8pPr>
            <a:lvl9pPr lvl="8"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9pPr>
          </a:lstStyle>
          <a:p>
            <a:endParaRPr/>
          </a:p>
        </p:txBody>
      </p:sp>
      <p:sp>
        <p:nvSpPr>
          <p:cNvPr id="160" name="Google Shape;160;p15"/>
          <p:cNvSpPr txBox="1">
            <a:spLocks noGrp="1"/>
          </p:cNvSpPr>
          <p:nvPr>
            <p:ph type="title" idx="4" hasCustomPrompt="1"/>
          </p:nvPr>
        </p:nvSpPr>
        <p:spPr>
          <a:xfrm>
            <a:off x="4938175" y="111225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1" name="Google Shape;161;p15"/>
          <p:cNvSpPr txBox="1">
            <a:spLocks noGrp="1"/>
          </p:cNvSpPr>
          <p:nvPr>
            <p:ph type="subTitle" idx="5"/>
          </p:nvPr>
        </p:nvSpPr>
        <p:spPr>
          <a:xfrm>
            <a:off x="4938175" y="1887201"/>
            <a:ext cx="3492600" cy="6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1pPr>
            <a:lvl2pPr lvl="1"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2pPr>
            <a:lvl3pPr lvl="2"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3pPr>
            <a:lvl4pPr lvl="3"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4pPr>
            <a:lvl5pPr lvl="4"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5pPr>
            <a:lvl6pPr lvl="5"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6pPr>
            <a:lvl7pPr lvl="6"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7pPr>
            <a:lvl8pPr lvl="7"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8pPr>
            <a:lvl9pPr lvl="8"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9pPr>
          </a:lstStyle>
          <a:p>
            <a:endParaRPr/>
          </a:p>
        </p:txBody>
      </p:sp>
      <p:sp>
        <p:nvSpPr>
          <p:cNvPr id="162" name="Google Shape;162;p15"/>
          <p:cNvSpPr txBox="1">
            <a:spLocks noGrp="1"/>
          </p:cNvSpPr>
          <p:nvPr>
            <p:ph type="title" idx="6" hasCustomPrompt="1"/>
          </p:nvPr>
        </p:nvSpPr>
        <p:spPr>
          <a:xfrm>
            <a:off x="4938175" y="296230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3" name="Google Shape;163;p15"/>
          <p:cNvSpPr txBox="1">
            <a:spLocks noGrp="1"/>
          </p:cNvSpPr>
          <p:nvPr>
            <p:ph type="subTitle" idx="7"/>
          </p:nvPr>
        </p:nvSpPr>
        <p:spPr>
          <a:xfrm>
            <a:off x="4938175" y="3737251"/>
            <a:ext cx="3492600" cy="6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1pPr>
            <a:lvl2pPr lvl="1"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2pPr>
            <a:lvl3pPr lvl="2"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3pPr>
            <a:lvl4pPr lvl="3"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4pPr>
            <a:lvl5pPr lvl="4"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5pPr>
            <a:lvl6pPr lvl="5"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6pPr>
            <a:lvl7pPr lvl="6"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7pPr>
            <a:lvl8pPr lvl="7"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8pPr>
            <a:lvl9pPr lvl="8" algn="ctr" rtl="0">
              <a:lnSpc>
                <a:spcPct val="100000"/>
              </a:lnSpc>
              <a:spcBef>
                <a:spcPts val="0"/>
              </a:spcBef>
              <a:spcAft>
                <a:spcPts val="0"/>
              </a:spcAft>
              <a:buClr>
                <a:schemeClr val="dk1"/>
              </a:buClr>
              <a:buSzPts val="1200"/>
              <a:buFont typeface="Nunito Medium"/>
              <a:buNone/>
              <a:defRPr>
                <a:solidFill>
                  <a:schemeClr val="dk1"/>
                </a:solidFill>
                <a:latin typeface="Nunito Medium"/>
                <a:ea typeface="Nunito Medium"/>
                <a:cs typeface="Nunito Medium"/>
                <a:sym typeface="Nunito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6"/>
          <p:cNvSpPr txBox="1">
            <a:spLocks noGrp="1"/>
          </p:cNvSpPr>
          <p:nvPr>
            <p:ph type="subTitle" idx="1"/>
          </p:nvPr>
        </p:nvSpPr>
        <p:spPr>
          <a:xfrm>
            <a:off x="937625"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6"/>
          <p:cNvSpPr txBox="1">
            <a:spLocks noGrp="1"/>
          </p:cNvSpPr>
          <p:nvPr>
            <p:ph type="subTitle" idx="2"/>
          </p:nvPr>
        </p:nvSpPr>
        <p:spPr>
          <a:xfrm>
            <a:off x="3484347"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6"/>
          <p:cNvSpPr txBox="1">
            <a:spLocks noGrp="1"/>
          </p:cNvSpPr>
          <p:nvPr>
            <p:ph type="subTitle" idx="3"/>
          </p:nvPr>
        </p:nvSpPr>
        <p:spPr>
          <a:xfrm>
            <a:off x="6031075"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6"/>
          <p:cNvSpPr txBox="1">
            <a:spLocks noGrp="1"/>
          </p:cNvSpPr>
          <p:nvPr>
            <p:ph type="subTitle" idx="4"/>
          </p:nvPr>
        </p:nvSpPr>
        <p:spPr>
          <a:xfrm>
            <a:off x="937625" y="18066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0" name="Google Shape;170;p16"/>
          <p:cNvSpPr txBox="1">
            <a:spLocks noGrp="1"/>
          </p:cNvSpPr>
          <p:nvPr>
            <p:ph type="subTitle" idx="5"/>
          </p:nvPr>
        </p:nvSpPr>
        <p:spPr>
          <a:xfrm>
            <a:off x="3484350" y="18066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1" name="Google Shape;171;p16"/>
          <p:cNvSpPr txBox="1">
            <a:spLocks noGrp="1"/>
          </p:cNvSpPr>
          <p:nvPr>
            <p:ph type="subTitle" idx="6"/>
          </p:nvPr>
        </p:nvSpPr>
        <p:spPr>
          <a:xfrm>
            <a:off x="6031075" y="18066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72" name="Google Shape;172;p16"/>
          <p:cNvGrpSpPr/>
          <p:nvPr/>
        </p:nvGrpSpPr>
        <p:grpSpPr>
          <a:xfrm>
            <a:off x="-707554" y="-137551"/>
            <a:ext cx="10192223" cy="6072122"/>
            <a:chOff x="-707554" y="-137551"/>
            <a:chExt cx="10192223" cy="6072122"/>
          </a:xfrm>
        </p:grpSpPr>
        <p:sp>
          <p:nvSpPr>
            <p:cNvPr id="173" name="Google Shape;173;p16"/>
            <p:cNvSpPr/>
            <p:nvPr/>
          </p:nvSpPr>
          <p:spPr>
            <a:xfrm>
              <a:off x="391939" y="303892"/>
              <a:ext cx="130681" cy="12433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208658" y="698267"/>
              <a:ext cx="71281" cy="67855"/>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2966707">
              <a:off x="8485481" y="4644112"/>
              <a:ext cx="207243" cy="197175"/>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2966738">
              <a:off x="8772412" y="4168443"/>
              <a:ext cx="148619" cy="12400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8099642" flipH="1">
              <a:off x="-41636" y="3750863"/>
              <a:ext cx="814501" cy="2220961"/>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rot="-4631336">
              <a:off x="7680161" y="-661938"/>
              <a:ext cx="939202" cy="2524414"/>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rot="-6472161">
              <a:off x="8793366" y="4510926"/>
              <a:ext cx="116529" cy="1240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80"/>
        <p:cNvGrpSpPr/>
        <p:nvPr/>
      </p:nvGrpSpPr>
      <p:grpSpPr>
        <a:xfrm>
          <a:off x="0" y="0"/>
          <a:ext cx="0" cy="0"/>
          <a:chOff x="0" y="0"/>
          <a:chExt cx="0" cy="0"/>
        </a:xfrm>
      </p:grpSpPr>
      <p:grpSp>
        <p:nvGrpSpPr>
          <p:cNvPr id="181" name="Google Shape;181;p17"/>
          <p:cNvGrpSpPr/>
          <p:nvPr/>
        </p:nvGrpSpPr>
        <p:grpSpPr>
          <a:xfrm>
            <a:off x="-508054" y="-1395631"/>
            <a:ext cx="10850526" cy="6749261"/>
            <a:chOff x="-508054" y="-1395631"/>
            <a:chExt cx="10850526" cy="6749261"/>
          </a:xfrm>
        </p:grpSpPr>
        <p:sp>
          <p:nvSpPr>
            <p:cNvPr id="182" name="Google Shape;182;p17"/>
            <p:cNvSpPr/>
            <p:nvPr/>
          </p:nvSpPr>
          <p:spPr>
            <a:xfrm rot="-6232072" flipH="1">
              <a:off x="7953896" y="2683488"/>
              <a:ext cx="1241076" cy="3335844"/>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rot="-403128">
              <a:off x="-363605" y="-1349360"/>
              <a:ext cx="939168" cy="2524408"/>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rot="183669">
              <a:off x="8325273" y="4773285"/>
              <a:ext cx="207250" cy="197181"/>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rot="183590">
              <a:off x="8757048" y="3909668"/>
              <a:ext cx="148617" cy="12399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876589" y="133011"/>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175039" y="607648"/>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17"/>
          <p:cNvSpPr txBox="1">
            <a:spLocks noGrp="1"/>
          </p:cNvSpPr>
          <p:nvPr>
            <p:ph type="subTitle" idx="1"/>
          </p:nvPr>
        </p:nvSpPr>
        <p:spPr>
          <a:xfrm>
            <a:off x="1163725" y="130647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17"/>
          <p:cNvSpPr txBox="1">
            <a:spLocks noGrp="1"/>
          </p:cNvSpPr>
          <p:nvPr>
            <p:ph type="subTitle" idx="2"/>
          </p:nvPr>
        </p:nvSpPr>
        <p:spPr>
          <a:xfrm>
            <a:off x="1163726" y="183237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1" name="Google Shape;191;p17"/>
          <p:cNvSpPr txBox="1">
            <a:spLocks noGrp="1"/>
          </p:cNvSpPr>
          <p:nvPr>
            <p:ph type="subTitle" idx="3"/>
          </p:nvPr>
        </p:nvSpPr>
        <p:spPr>
          <a:xfrm>
            <a:off x="5013252" y="183237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17"/>
          <p:cNvSpPr txBox="1">
            <a:spLocks noGrp="1"/>
          </p:cNvSpPr>
          <p:nvPr>
            <p:ph type="subTitle" idx="4"/>
          </p:nvPr>
        </p:nvSpPr>
        <p:spPr>
          <a:xfrm>
            <a:off x="1163726" y="358070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17"/>
          <p:cNvSpPr txBox="1">
            <a:spLocks noGrp="1"/>
          </p:cNvSpPr>
          <p:nvPr>
            <p:ph type="subTitle" idx="5"/>
          </p:nvPr>
        </p:nvSpPr>
        <p:spPr>
          <a:xfrm>
            <a:off x="5013252" y="358070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17"/>
          <p:cNvSpPr txBox="1">
            <a:spLocks noGrp="1"/>
          </p:cNvSpPr>
          <p:nvPr>
            <p:ph type="subTitle" idx="6"/>
          </p:nvPr>
        </p:nvSpPr>
        <p:spPr>
          <a:xfrm>
            <a:off x="1163725" y="305480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5" name="Google Shape;195;p17"/>
          <p:cNvSpPr txBox="1">
            <a:spLocks noGrp="1"/>
          </p:cNvSpPr>
          <p:nvPr>
            <p:ph type="subTitle" idx="7"/>
          </p:nvPr>
        </p:nvSpPr>
        <p:spPr>
          <a:xfrm>
            <a:off x="5013250" y="130647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6" name="Google Shape;196;p17"/>
          <p:cNvSpPr txBox="1">
            <a:spLocks noGrp="1"/>
          </p:cNvSpPr>
          <p:nvPr>
            <p:ph type="subTitle" idx="8"/>
          </p:nvPr>
        </p:nvSpPr>
        <p:spPr>
          <a:xfrm>
            <a:off x="5013250" y="305480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7"/>
        <p:cNvGrpSpPr/>
        <p:nvPr/>
      </p:nvGrpSpPr>
      <p:grpSpPr>
        <a:xfrm>
          <a:off x="0" y="0"/>
          <a:ext cx="0" cy="0"/>
          <a:chOff x="0" y="0"/>
          <a:chExt cx="0" cy="0"/>
        </a:xfrm>
      </p:grpSpPr>
      <p:grpSp>
        <p:nvGrpSpPr>
          <p:cNvPr id="198" name="Google Shape;198;p18"/>
          <p:cNvGrpSpPr/>
          <p:nvPr/>
        </p:nvGrpSpPr>
        <p:grpSpPr>
          <a:xfrm>
            <a:off x="-545188" y="-229534"/>
            <a:ext cx="10172195" cy="6229369"/>
            <a:chOff x="-545188" y="-229534"/>
            <a:chExt cx="10172195" cy="6229369"/>
          </a:xfrm>
        </p:grpSpPr>
        <p:sp>
          <p:nvSpPr>
            <p:cNvPr id="199" name="Google Shape;199;p18"/>
            <p:cNvSpPr/>
            <p:nvPr/>
          </p:nvSpPr>
          <p:spPr>
            <a:xfrm rot="10800000">
              <a:off x="8628181" y="4761196"/>
              <a:ext cx="130681" cy="12433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rot="10800000">
              <a:off x="8870863" y="4423299"/>
              <a:ext cx="71281" cy="67855"/>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rot="7833589">
              <a:off x="8321364" y="4350115"/>
              <a:ext cx="214543" cy="20412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rot="7833262">
              <a:off x="554170" y="167396"/>
              <a:ext cx="148619" cy="12400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rot="4327839">
              <a:off x="240906" y="554483"/>
              <a:ext cx="116529" cy="1240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rot="-2012545" flipH="1">
              <a:off x="98985" y="3149894"/>
              <a:ext cx="1289646" cy="2720150"/>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rot="-3893197">
              <a:off x="7815245" y="-530821"/>
              <a:ext cx="939179" cy="2524403"/>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7" name="Google Shape;207;p18"/>
          <p:cNvSpPr txBox="1">
            <a:spLocks noGrp="1"/>
          </p:cNvSpPr>
          <p:nvPr>
            <p:ph type="subTitle" idx="1"/>
          </p:nvPr>
        </p:nvSpPr>
        <p:spPr>
          <a:xfrm>
            <a:off x="721053" y="1710161"/>
            <a:ext cx="1986000" cy="118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8" name="Google Shape;208;p18"/>
          <p:cNvSpPr txBox="1">
            <a:spLocks noGrp="1"/>
          </p:cNvSpPr>
          <p:nvPr>
            <p:ph type="subTitle" idx="2"/>
          </p:nvPr>
        </p:nvSpPr>
        <p:spPr>
          <a:xfrm>
            <a:off x="3580051" y="1710150"/>
            <a:ext cx="1986000" cy="118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9" name="Google Shape;209;p18"/>
          <p:cNvSpPr txBox="1">
            <a:spLocks noGrp="1"/>
          </p:cNvSpPr>
          <p:nvPr>
            <p:ph type="subTitle" idx="3"/>
          </p:nvPr>
        </p:nvSpPr>
        <p:spPr>
          <a:xfrm>
            <a:off x="724953" y="3428005"/>
            <a:ext cx="1978200" cy="118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0" name="Google Shape;210;p18"/>
          <p:cNvSpPr txBox="1">
            <a:spLocks noGrp="1"/>
          </p:cNvSpPr>
          <p:nvPr>
            <p:ph type="subTitle" idx="4"/>
          </p:nvPr>
        </p:nvSpPr>
        <p:spPr>
          <a:xfrm>
            <a:off x="3580051" y="3428000"/>
            <a:ext cx="1986000" cy="118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1" name="Google Shape;211;p18"/>
          <p:cNvSpPr txBox="1">
            <a:spLocks noGrp="1"/>
          </p:cNvSpPr>
          <p:nvPr>
            <p:ph type="subTitle" idx="5"/>
          </p:nvPr>
        </p:nvSpPr>
        <p:spPr>
          <a:xfrm>
            <a:off x="6439048" y="1710161"/>
            <a:ext cx="1986000" cy="118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2" name="Google Shape;212;p18"/>
          <p:cNvSpPr txBox="1">
            <a:spLocks noGrp="1"/>
          </p:cNvSpPr>
          <p:nvPr>
            <p:ph type="subTitle" idx="6"/>
          </p:nvPr>
        </p:nvSpPr>
        <p:spPr>
          <a:xfrm>
            <a:off x="6439048" y="3428005"/>
            <a:ext cx="1986000" cy="118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3" name="Google Shape;213;p18"/>
          <p:cNvSpPr txBox="1">
            <a:spLocks noGrp="1"/>
          </p:cNvSpPr>
          <p:nvPr>
            <p:ph type="subTitle" idx="7"/>
          </p:nvPr>
        </p:nvSpPr>
        <p:spPr>
          <a:xfrm>
            <a:off x="721953" y="1336275"/>
            <a:ext cx="19842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4" name="Google Shape;214;p18"/>
          <p:cNvSpPr txBox="1">
            <a:spLocks noGrp="1"/>
          </p:cNvSpPr>
          <p:nvPr>
            <p:ph type="subTitle" idx="8"/>
          </p:nvPr>
        </p:nvSpPr>
        <p:spPr>
          <a:xfrm>
            <a:off x="3580951" y="1336263"/>
            <a:ext cx="19842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5" name="Google Shape;215;p18"/>
          <p:cNvSpPr txBox="1">
            <a:spLocks noGrp="1"/>
          </p:cNvSpPr>
          <p:nvPr>
            <p:ph type="subTitle" idx="9"/>
          </p:nvPr>
        </p:nvSpPr>
        <p:spPr>
          <a:xfrm>
            <a:off x="6439948" y="1336275"/>
            <a:ext cx="19842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6" name="Google Shape;216;p18"/>
          <p:cNvSpPr txBox="1">
            <a:spLocks noGrp="1"/>
          </p:cNvSpPr>
          <p:nvPr>
            <p:ph type="subTitle" idx="13"/>
          </p:nvPr>
        </p:nvSpPr>
        <p:spPr>
          <a:xfrm>
            <a:off x="721953" y="3050906"/>
            <a:ext cx="19842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7" name="Google Shape;217;p18"/>
          <p:cNvSpPr txBox="1">
            <a:spLocks noGrp="1"/>
          </p:cNvSpPr>
          <p:nvPr>
            <p:ph type="subTitle" idx="14"/>
          </p:nvPr>
        </p:nvSpPr>
        <p:spPr>
          <a:xfrm>
            <a:off x="3580951" y="3050900"/>
            <a:ext cx="19842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8" name="Google Shape;218;p18"/>
          <p:cNvSpPr txBox="1">
            <a:spLocks noGrp="1"/>
          </p:cNvSpPr>
          <p:nvPr>
            <p:ph type="subTitle" idx="15"/>
          </p:nvPr>
        </p:nvSpPr>
        <p:spPr>
          <a:xfrm>
            <a:off x="6439948" y="3050906"/>
            <a:ext cx="19842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2"/>
        <p:cNvGrpSpPr/>
        <p:nvPr/>
      </p:nvGrpSpPr>
      <p:grpSpPr>
        <a:xfrm>
          <a:off x="0" y="0"/>
          <a:ext cx="0" cy="0"/>
          <a:chOff x="0" y="0"/>
          <a:chExt cx="0" cy="0"/>
        </a:xfrm>
      </p:grpSpPr>
      <p:sp>
        <p:nvSpPr>
          <p:cNvPr id="253" name="Google Shape;253;p22"/>
          <p:cNvSpPr/>
          <p:nvPr/>
        </p:nvSpPr>
        <p:spPr>
          <a:xfrm rot="-2699833">
            <a:off x="-152304" y="3143316"/>
            <a:ext cx="873684" cy="2382253"/>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3900305" flipH="1">
            <a:off x="7245541" y="-1796617"/>
            <a:ext cx="1122568" cy="4005014"/>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417630" y="41983"/>
            <a:ext cx="224175" cy="21328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1304989" y="204509"/>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286914" y="893361"/>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rot="-2966707">
            <a:off x="8485481" y="4644112"/>
            <a:ext cx="207243" cy="197175"/>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rot="-2966738">
            <a:off x="8772412" y="4168443"/>
            <a:ext cx="148619" cy="12400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0"/>
        <p:cNvGrpSpPr/>
        <p:nvPr/>
      </p:nvGrpSpPr>
      <p:grpSpPr>
        <a:xfrm>
          <a:off x="0" y="0"/>
          <a:ext cx="0" cy="0"/>
          <a:chOff x="0" y="0"/>
          <a:chExt cx="0" cy="0"/>
        </a:xfrm>
      </p:grpSpPr>
      <p:sp>
        <p:nvSpPr>
          <p:cNvPr id="261" name="Google Shape;261;p23"/>
          <p:cNvSpPr/>
          <p:nvPr/>
        </p:nvSpPr>
        <p:spPr>
          <a:xfrm rot="4244727" flipH="1">
            <a:off x="8040868" y="3533845"/>
            <a:ext cx="1505963" cy="2739426"/>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8788658" flipH="1">
            <a:off x="-43836" y="-1234526"/>
            <a:ext cx="902708" cy="3220775"/>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8777932" y="399268"/>
            <a:ext cx="114893" cy="109311"/>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flipH="1">
            <a:off x="8580876" y="728473"/>
            <a:ext cx="197048" cy="187475"/>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rot="2966771" flipH="1">
            <a:off x="8128201" y="212479"/>
            <a:ext cx="273553" cy="260235"/>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rot="10800000" flipH="1">
            <a:off x="619730" y="4860377"/>
            <a:ext cx="190740" cy="18147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rot="10800000" flipH="1">
            <a:off x="277345" y="4533439"/>
            <a:ext cx="118260" cy="11247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1108701" y="-924498"/>
            <a:ext cx="11422762" cy="7627019"/>
            <a:chOff x="-1108701" y="-924498"/>
            <a:chExt cx="11422762" cy="7627019"/>
          </a:xfrm>
        </p:grpSpPr>
        <p:sp>
          <p:nvSpPr>
            <p:cNvPr id="23" name="Google Shape;23;p3"/>
            <p:cNvSpPr/>
            <p:nvPr/>
          </p:nvSpPr>
          <p:spPr>
            <a:xfrm rot="-7058793" flipH="1">
              <a:off x="211827" y="-1440905"/>
              <a:ext cx="1006470" cy="3590480"/>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00000">
              <a:off x="7705991" y="2874247"/>
              <a:ext cx="1445817" cy="3886225"/>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460604">
              <a:off x="757567" y="3794066"/>
              <a:ext cx="224156" cy="213266"/>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2460912">
              <a:off x="1256992" y="4496395"/>
              <a:ext cx="130729" cy="12437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460912">
              <a:off x="220518" y="4082323"/>
              <a:ext cx="130729" cy="12437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8030695" y="280799"/>
              <a:ext cx="190740" cy="18147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8445561" y="676732"/>
              <a:ext cx="118260" cy="11247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3"/>
          <p:cNvSpPr txBox="1">
            <a:spLocks noGrp="1"/>
          </p:cNvSpPr>
          <p:nvPr>
            <p:ph type="title"/>
          </p:nvPr>
        </p:nvSpPr>
        <p:spPr>
          <a:xfrm>
            <a:off x="3753150" y="2270200"/>
            <a:ext cx="4675800" cy="133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5428500" y="1250800"/>
            <a:ext cx="1325100" cy="1019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grpSp>
        <p:nvGrpSpPr>
          <p:cNvPr id="43" name="Google Shape;43;p5"/>
          <p:cNvGrpSpPr/>
          <p:nvPr/>
        </p:nvGrpSpPr>
        <p:grpSpPr>
          <a:xfrm>
            <a:off x="-946924" y="-1577375"/>
            <a:ext cx="10754711" cy="7316081"/>
            <a:chOff x="-946924" y="-1577375"/>
            <a:chExt cx="10754711" cy="7316081"/>
          </a:xfrm>
        </p:grpSpPr>
        <p:sp>
          <p:nvSpPr>
            <p:cNvPr id="44" name="Google Shape;44;p5"/>
            <p:cNvSpPr/>
            <p:nvPr/>
          </p:nvSpPr>
          <p:spPr>
            <a:xfrm rot="10800000">
              <a:off x="8762102" y="4638544"/>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10800000">
              <a:off x="8537939" y="4175134"/>
              <a:ext cx="224175" cy="21328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7833110">
              <a:off x="8023009" y="4679370"/>
              <a:ext cx="311182" cy="296036"/>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4373326">
              <a:off x="335860" y="3094487"/>
              <a:ext cx="948898" cy="3385214"/>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3573324" flipH="1">
              <a:off x="7043365" y="-1912659"/>
              <a:ext cx="1445832" cy="3886251"/>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619730" y="263562"/>
              <a:ext cx="190740" cy="18147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277345" y="659495"/>
              <a:ext cx="118260" cy="11247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5"/>
          <p:cNvSpPr txBox="1">
            <a:spLocks noGrp="1"/>
          </p:cNvSpPr>
          <p:nvPr>
            <p:ph type="subTitle" idx="1"/>
          </p:nvPr>
        </p:nvSpPr>
        <p:spPr>
          <a:xfrm>
            <a:off x="4778823" y="2364602"/>
            <a:ext cx="3378300" cy="124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5"/>
          <p:cNvSpPr txBox="1">
            <a:spLocks noGrp="1"/>
          </p:cNvSpPr>
          <p:nvPr>
            <p:ph type="subTitle" idx="2"/>
          </p:nvPr>
        </p:nvSpPr>
        <p:spPr>
          <a:xfrm>
            <a:off x="986877" y="2364602"/>
            <a:ext cx="3378300" cy="124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5"/>
          <p:cNvSpPr txBox="1">
            <a:spLocks noGrp="1"/>
          </p:cNvSpPr>
          <p:nvPr>
            <p:ph type="subTitle" idx="3"/>
          </p:nvPr>
        </p:nvSpPr>
        <p:spPr>
          <a:xfrm>
            <a:off x="986877" y="1771900"/>
            <a:ext cx="3378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4778821" y="1771900"/>
            <a:ext cx="3378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
        <p:cNvGrpSpPr/>
        <p:nvPr/>
      </p:nvGrpSpPr>
      <p:grpSpPr>
        <a:xfrm>
          <a:off x="0" y="0"/>
          <a:ext cx="0" cy="0"/>
          <a:chOff x="0" y="0"/>
          <a:chExt cx="0" cy="0"/>
        </a:xfrm>
      </p:grpSpPr>
      <p:grpSp>
        <p:nvGrpSpPr>
          <p:cNvPr id="68" name="Google Shape;68;p7"/>
          <p:cNvGrpSpPr/>
          <p:nvPr/>
        </p:nvGrpSpPr>
        <p:grpSpPr>
          <a:xfrm>
            <a:off x="-1542601" y="-786767"/>
            <a:ext cx="11413002" cy="7162403"/>
            <a:chOff x="-1542601" y="-786767"/>
            <a:chExt cx="11413002" cy="7162403"/>
          </a:xfrm>
        </p:grpSpPr>
        <p:sp>
          <p:nvSpPr>
            <p:cNvPr id="69" name="Google Shape;69;p7"/>
            <p:cNvSpPr/>
            <p:nvPr/>
          </p:nvSpPr>
          <p:spPr>
            <a:xfrm rot="-3536764">
              <a:off x="-303467" y="3036906"/>
              <a:ext cx="1338216" cy="3648983"/>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893274">
              <a:off x="6928909" y="-1275936"/>
              <a:ext cx="1524810" cy="4098509"/>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83669">
              <a:off x="8341773" y="4469285"/>
              <a:ext cx="207250" cy="197181"/>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83590">
              <a:off x="8898898" y="3484068"/>
              <a:ext cx="148617" cy="12399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03018" y="534990"/>
              <a:ext cx="224175" cy="21328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1281914" y="92486"/>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134514" y="410636"/>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7"/>
          <p:cNvSpPr txBox="1">
            <a:spLocks noGrp="1"/>
          </p:cNvSpPr>
          <p:nvPr>
            <p:ph type="title"/>
          </p:nvPr>
        </p:nvSpPr>
        <p:spPr>
          <a:xfrm>
            <a:off x="720000" y="1230600"/>
            <a:ext cx="3852000" cy="1102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7"/>
          <p:cNvSpPr txBox="1">
            <a:spLocks noGrp="1"/>
          </p:cNvSpPr>
          <p:nvPr>
            <p:ph type="body" idx="1"/>
          </p:nvPr>
        </p:nvSpPr>
        <p:spPr>
          <a:xfrm>
            <a:off x="720000" y="2333400"/>
            <a:ext cx="3852000" cy="157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78" name="Google Shape;78;p7"/>
          <p:cNvSpPr>
            <a:spLocks noGrp="1"/>
          </p:cNvSpPr>
          <p:nvPr>
            <p:ph type="pic" idx="2"/>
          </p:nvPr>
        </p:nvSpPr>
        <p:spPr>
          <a:xfrm>
            <a:off x="4771300" y="742950"/>
            <a:ext cx="3657600" cy="3657600"/>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1" name="Google Shape;81;p8"/>
          <p:cNvGrpSpPr/>
          <p:nvPr/>
        </p:nvGrpSpPr>
        <p:grpSpPr>
          <a:xfrm flipH="1">
            <a:off x="-1356556" y="-390486"/>
            <a:ext cx="11164342" cy="6129192"/>
            <a:chOff x="-946924" y="-390486"/>
            <a:chExt cx="11164342" cy="6129192"/>
          </a:xfrm>
        </p:grpSpPr>
        <p:sp>
          <p:nvSpPr>
            <p:cNvPr id="82" name="Google Shape;82;p8"/>
            <p:cNvSpPr/>
            <p:nvPr/>
          </p:nvSpPr>
          <p:spPr>
            <a:xfrm>
              <a:off x="-103655" y="466298"/>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7053" y="840794"/>
              <a:ext cx="224175" cy="21328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2966890">
              <a:off x="454976" y="253805"/>
              <a:ext cx="311182" cy="296036"/>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4373326">
              <a:off x="335860" y="3094487"/>
              <a:ext cx="948898" cy="3385214"/>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4310616">
              <a:off x="7422841" y="-1041198"/>
              <a:ext cx="1445843" cy="3886259"/>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10800000">
              <a:off x="7978697" y="4784177"/>
              <a:ext cx="190740" cy="18147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10800000">
              <a:off x="8393563" y="4457239"/>
              <a:ext cx="118260" cy="11247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1" name="Google Shape;91;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2" name="Google Shape;92;p9"/>
          <p:cNvGrpSpPr/>
          <p:nvPr/>
        </p:nvGrpSpPr>
        <p:grpSpPr>
          <a:xfrm>
            <a:off x="-946924" y="-1577375"/>
            <a:ext cx="10754711" cy="7316081"/>
            <a:chOff x="-946924" y="-1577375"/>
            <a:chExt cx="10754711" cy="7316081"/>
          </a:xfrm>
        </p:grpSpPr>
        <p:sp>
          <p:nvSpPr>
            <p:cNvPr id="93" name="Google Shape;93;p9"/>
            <p:cNvSpPr/>
            <p:nvPr/>
          </p:nvSpPr>
          <p:spPr>
            <a:xfrm rot="10800000">
              <a:off x="8762102" y="4638544"/>
              <a:ext cx="130720" cy="124370"/>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rot="10800000">
              <a:off x="8537939" y="4175134"/>
              <a:ext cx="224175" cy="213284"/>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rot="7833110">
              <a:off x="8023009" y="4679370"/>
              <a:ext cx="311182" cy="296036"/>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4373326">
              <a:off x="335860" y="3094487"/>
              <a:ext cx="948898" cy="3385214"/>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3573324" flipH="1">
              <a:off x="7043365" y="-1912659"/>
              <a:ext cx="1445832" cy="3886251"/>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619730" y="263562"/>
              <a:ext cx="190740" cy="18147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277345" y="659495"/>
              <a:ext cx="118260" cy="11247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0"/>
        <p:cNvGrpSpPr/>
        <p:nvPr/>
      </p:nvGrpSpPr>
      <p:grpSpPr>
        <a:xfrm>
          <a:off x="0" y="0"/>
          <a:ext cx="0" cy="0"/>
          <a:chOff x="0" y="0"/>
          <a:chExt cx="0" cy="0"/>
        </a:xfrm>
      </p:grpSpPr>
      <p:sp>
        <p:nvSpPr>
          <p:cNvPr id="101" name="Google Shape;101;p10"/>
          <p:cNvSpPr>
            <a:spLocks noGrp="1"/>
          </p:cNvSpPr>
          <p:nvPr>
            <p:ph type="pic" idx="2"/>
          </p:nvPr>
        </p:nvSpPr>
        <p:spPr>
          <a:xfrm>
            <a:off x="-6875" y="0"/>
            <a:ext cx="9144000" cy="5157300"/>
          </a:xfrm>
          <a:prstGeom prst="rect">
            <a:avLst/>
          </a:prstGeom>
          <a:noFill/>
          <a:ln>
            <a:noFill/>
          </a:ln>
        </p:spPr>
      </p:sp>
      <p:sp>
        <p:nvSpPr>
          <p:cNvPr id="102" name="Google Shape;102;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3"/>
        <p:cNvGrpSpPr/>
        <p:nvPr/>
      </p:nvGrpSpPr>
      <p:grpSpPr>
        <a:xfrm>
          <a:off x="0" y="0"/>
          <a:ext cx="0" cy="0"/>
          <a:chOff x="0" y="0"/>
          <a:chExt cx="0" cy="0"/>
        </a:xfrm>
      </p:grpSpPr>
      <p:grpSp>
        <p:nvGrpSpPr>
          <p:cNvPr id="104" name="Google Shape;104;p11"/>
          <p:cNvGrpSpPr/>
          <p:nvPr/>
        </p:nvGrpSpPr>
        <p:grpSpPr>
          <a:xfrm>
            <a:off x="-1424047" y="-800037"/>
            <a:ext cx="11107153" cy="7277450"/>
            <a:chOff x="-1424047" y="-800037"/>
            <a:chExt cx="11107153" cy="7277450"/>
          </a:xfrm>
        </p:grpSpPr>
        <p:sp>
          <p:nvSpPr>
            <p:cNvPr id="105" name="Google Shape;105;p11"/>
            <p:cNvSpPr/>
            <p:nvPr/>
          </p:nvSpPr>
          <p:spPr>
            <a:xfrm rot="-6787975">
              <a:off x="7073358" y="3320751"/>
              <a:ext cx="1338199" cy="3649017"/>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4801021" flipH="1">
              <a:off x="-294354" y="-1567648"/>
              <a:ext cx="1241066" cy="3335819"/>
            </a:xfrm>
            <a:custGeom>
              <a:avLst/>
              <a:gdLst/>
              <a:ahLst/>
              <a:cxnLst/>
              <a:rect l="l" t="t" r="r" b="b"/>
              <a:pathLst>
                <a:path w="23965" h="43038" extrusionOk="0">
                  <a:moveTo>
                    <a:pt x="21831" y="0"/>
                  </a:moveTo>
                  <a:cubicBezTo>
                    <a:pt x="21740" y="0"/>
                    <a:pt x="21643" y="96"/>
                    <a:pt x="21702" y="197"/>
                  </a:cubicBezTo>
                  <a:cubicBezTo>
                    <a:pt x="23190" y="2257"/>
                    <a:pt x="22226" y="4757"/>
                    <a:pt x="20869" y="6626"/>
                  </a:cubicBezTo>
                  <a:cubicBezTo>
                    <a:pt x="19547" y="8448"/>
                    <a:pt x="17690" y="9782"/>
                    <a:pt x="16213" y="11472"/>
                  </a:cubicBezTo>
                  <a:cubicBezTo>
                    <a:pt x="14951" y="12937"/>
                    <a:pt x="13939" y="14699"/>
                    <a:pt x="14118" y="16711"/>
                  </a:cubicBezTo>
                  <a:cubicBezTo>
                    <a:pt x="14296" y="18652"/>
                    <a:pt x="15523" y="20211"/>
                    <a:pt x="16749" y="21628"/>
                  </a:cubicBezTo>
                  <a:cubicBezTo>
                    <a:pt x="18214" y="23271"/>
                    <a:pt x="19880" y="24736"/>
                    <a:pt x="20940" y="26700"/>
                  </a:cubicBezTo>
                  <a:cubicBezTo>
                    <a:pt x="21988" y="28689"/>
                    <a:pt x="22524" y="31106"/>
                    <a:pt x="21988" y="33332"/>
                  </a:cubicBezTo>
                  <a:cubicBezTo>
                    <a:pt x="20845" y="37976"/>
                    <a:pt x="15618" y="39392"/>
                    <a:pt x="11439" y="39631"/>
                  </a:cubicBezTo>
                  <a:cubicBezTo>
                    <a:pt x="9201" y="39762"/>
                    <a:pt x="6974" y="39666"/>
                    <a:pt x="4760" y="40059"/>
                  </a:cubicBezTo>
                  <a:cubicBezTo>
                    <a:pt x="2914" y="40404"/>
                    <a:pt x="926" y="41178"/>
                    <a:pt x="9" y="42940"/>
                  </a:cubicBezTo>
                  <a:cubicBezTo>
                    <a:pt x="1" y="42989"/>
                    <a:pt x="53" y="43038"/>
                    <a:pt x="106" y="43038"/>
                  </a:cubicBezTo>
                  <a:cubicBezTo>
                    <a:pt x="131" y="43038"/>
                    <a:pt x="157" y="43027"/>
                    <a:pt x="176" y="43000"/>
                  </a:cubicBezTo>
                  <a:cubicBezTo>
                    <a:pt x="2308" y="40084"/>
                    <a:pt x="5930" y="40010"/>
                    <a:pt x="9320" y="40010"/>
                  </a:cubicBezTo>
                  <a:cubicBezTo>
                    <a:pt x="9501" y="40010"/>
                    <a:pt x="9680" y="40010"/>
                    <a:pt x="9859" y="40010"/>
                  </a:cubicBezTo>
                  <a:cubicBezTo>
                    <a:pt x="10560" y="40010"/>
                    <a:pt x="11246" y="40007"/>
                    <a:pt x="11903" y="39976"/>
                  </a:cubicBezTo>
                  <a:cubicBezTo>
                    <a:pt x="15809" y="39785"/>
                    <a:pt x="20416" y="38559"/>
                    <a:pt x="22166" y="34666"/>
                  </a:cubicBezTo>
                  <a:cubicBezTo>
                    <a:pt x="23964" y="30677"/>
                    <a:pt x="22024" y="26236"/>
                    <a:pt x="19238" y="23259"/>
                  </a:cubicBezTo>
                  <a:cubicBezTo>
                    <a:pt x="17737" y="21640"/>
                    <a:pt x="15844" y="20116"/>
                    <a:pt x="15011" y="18009"/>
                  </a:cubicBezTo>
                  <a:cubicBezTo>
                    <a:pt x="14082" y="15675"/>
                    <a:pt x="15082" y="13496"/>
                    <a:pt x="16618" y="11710"/>
                  </a:cubicBezTo>
                  <a:cubicBezTo>
                    <a:pt x="18249" y="9817"/>
                    <a:pt x="20357" y="8329"/>
                    <a:pt x="21643" y="6150"/>
                  </a:cubicBezTo>
                  <a:cubicBezTo>
                    <a:pt x="22750" y="4281"/>
                    <a:pt x="23309" y="1935"/>
                    <a:pt x="21928" y="54"/>
                  </a:cubicBezTo>
                  <a:cubicBezTo>
                    <a:pt x="21904" y="16"/>
                    <a:pt x="21868" y="0"/>
                    <a:pt x="2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rot="2460604">
              <a:off x="757567" y="3794066"/>
              <a:ext cx="224156" cy="213266"/>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2460912">
              <a:off x="1256992" y="4496395"/>
              <a:ext cx="130729" cy="12437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2460912">
              <a:off x="220518" y="4082323"/>
              <a:ext cx="130729" cy="12437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2460912">
              <a:off x="8881767" y="814670"/>
              <a:ext cx="130729" cy="12437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2460912">
              <a:off x="7845293" y="400598"/>
              <a:ext cx="130729" cy="124378"/>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1"/>
          <p:cNvSpPr txBox="1">
            <a:spLocks noGrp="1"/>
          </p:cNvSpPr>
          <p:nvPr>
            <p:ph type="title" hasCustomPrompt="1"/>
          </p:nvPr>
        </p:nvSpPr>
        <p:spPr>
          <a:xfrm>
            <a:off x="1284000" y="11560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3" name="Google Shape;113;p11"/>
          <p:cNvSpPr txBox="1">
            <a:spLocks noGrp="1"/>
          </p:cNvSpPr>
          <p:nvPr>
            <p:ph type="subTitle" idx="1"/>
          </p:nvPr>
        </p:nvSpPr>
        <p:spPr>
          <a:xfrm>
            <a:off x="1284000" y="2822700"/>
            <a:ext cx="6576000" cy="11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Medium"/>
              <a:buChar char="●"/>
              <a:defRPr sz="1200">
                <a:solidFill>
                  <a:schemeClr val="dk1"/>
                </a:solidFill>
                <a:latin typeface="Nunito Medium"/>
                <a:ea typeface="Nunito Medium"/>
                <a:cs typeface="Nunito Medium"/>
                <a:sym typeface="Nunito Medium"/>
              </a:defRPr>
            </a:lvl1pPr>
            <a:lvl2pPr marL="914400" lvl="1" indent="-304800">
              <a:lnSpc>
                <a:spcPct val="100000"/>
              </a:lnSpc>
              <a:spcBef>
                <a:spcPts val="0"/>
              </a:spcBef>
              <a:spcAft>
                <a:spcPts val="0"/>
              </a:spcAft>
              <a:buClr>
                <a:schemeClr val="dk1"/>
              </a:buClr>
              <a:buSzPts val="1200"/>
              <a:buFont typeface="Nunito Medium"/>
              <a:buChar char="○"/>
              <a:defRPr sz="1200">
                <a:solidFill>
                  <a:schemeClr val="dk1"/>
                </a:solidFill>
                <a:latin typeface="Nunito Medium"/>
                <a:ea typeface="Nunito Medium"/>
                <a:cs typeface="Nunito Medium"/>
                <a:sym typeface="Nunito Medium"/>
              </a:defRPr>
            </a:lvl2pPr>
            <a:lvl3pPr marL="1371600" lvl="2" indent="-304800">
              <a:lnSpc>
                <a:spcPct val="100000"/>
              </a:lnSpc>
              <a:spcBef>
                <a:spcPts val="0"/>
              </a:spcBef>
              <a:spcAft>
                <a:spcPts val="0"/>
              </a:spcAft>
              <a:buClr>
                <a:schemeClr val="dk1"/>
              </a:buClr>
              <a:buSzPts val="1200"/>
              <a:buFont typeface="Nunito Medium"/>
              <a:buChar char="■"/>
              <a:defRPr sz="1200">
                <a:solidFill>
                  <a:schemeClr val="dk1"/>
                </a:solidFill>
                <a:latin typeface="Nunito Medium"/>
                <a:ea typeface="Nunito Medium"/>
                <a:cs typeface="Nunito Medium"/>
                <a:sym typeface="Nunito Medium"/>
              </a:defRPr>
            </a:lvl3pPr>
            <a:lvl4pPr marL="1828800" lvl="3" indent="-304800">
              <a:lnSpc>
                <a:spcPct val="100000"/>
              </a:lnSpc>
              <a:spcBef>
                <a:spcPts val="0"/>
              </a:spcBef>
              <a:spcAft>
                <a:spcPts val="0"/>
              </a:spcAft>
              <a:buClr>
                <a:schemeClr val="dk1"/>
              </a:buClr>
              <a:buSzPts val="1200"/>
              <a:buFont typeface="Nunito Medium"/>
              <a:buChar char="●"/>
              <a:defRPr sz="1200">
                <a:solidFill>
                  <a:schemeClr val="dk1"/>
                </a:solidFill>
                <a:latin typeface="Nunito Medium"/>
                <a:ea typeface="Nunito Medium"/>
                <a:cs typeface="Nunito Medium"/>
                <a:sym typeface="Nunito Medium"/>
              </a:defRPr>
            </a:lvl4pPr>
            <a:lvl5pPr marL="2286000" lvl="4" indent="-304800">
              <a:lnSpc>
                <a:spcPct val="100000"/>
              </a:lnSpc>
              <a:spcBef>
                <a:spcPts val="0"/>
              </a:spcBef>
              <a:spcAft>
                <a:spcPts val="0"/>
              </a:spcAft>
              <a:buClr>
                <a:schemeClr val="dk1"/>
              </a:buClr>
              <a:buSzPts val="1200"/>
              <a:buFont typeface="Nunito Medium"/>
              <a:buChar char="○"/>
              <a:defRPr sz="1200">
                <a:solidFill>
                  <a:schemeClr val="dk1"/>
                </a:solidFill>
                <a:latin typeface="Nunito Medium"/>
                <a:ea typeface="Nunito Medium"/>
                <a:cs typeface="Nunito Medium"/>
                <a:sym typeface="Nunito Medium"/>
              </a:defRPr>
            </a:lvl5pPr>
            <a:lvl6pPr marL="2743200" lvl="5" indent="-304800">
              <a:lnSpc>
                <a:spcPct val="100000"/>
              </a:lnSpc>
              <a:spcBef>
                <a:spcPts val="0"/>
              </a:spcBef>
              <a:spcAft>
                <a:spcPts val="0"/>
              </a:spcAft>
              <a:buClr>
                <a:schemeClr val="dk1"/>
              </a:buClr>
              <a:buSzPts val="1200"/>
              <a:buFont typeface="Nunito Medium"/>
              <a:buChar char="■"/>
              <a:defRPr sz="1200">
                <a:solidFill>
                  <a:schemeClr val="dk1"/>
                </a:solidFill>
                <a:latin typeface="Nunito Medium"/>
                <a:ea typeface="Nunito Medium"/>
                <a:cs typeface="Nunito Medium"/>
                <a:sym typeface="Nunito Medium"/>
              </a:defRPr>
            </a:lvl6pPr>
            <a:lvl7pPr marL="3200400" lvl="6" indent="-304800">
              <a:lnSpc>
                <a:spcPct val="100000"/>
              </a:lnSpc>
              <a:spcBef>
                <a:spcPts val="0"/>
              </a:spcBef>
              <a:spcAft>
                <a:spcPts val="0"/>
              </a:spcAft>
              <a:buClr>
                <a:schemeClr val="dk1"/>
              </a:buClr>
              <a:buSzPts val="1200"/>
              <a:buFont typeface="Nunito Medium"/>
              <a:buChar char="●"/>
              <a:defRPr sz="1200">
                <a:solidFill>
                  <a:schemeClr val="dk1"/>
                </a:solidFill>
                <a:latin typeface="Nunito Medium"/>
                <a:ea typeface="Nunito Medium"/>
                <a:cs typeface="Nunito Medium"/>
                <a:sym typeface="Nunito Medium"/>
              </a:defRPr>
            </a:lvl7pPr>
            <a:lvl8pPr marL="3657600" lvl="7" indent="-304800">
              <a:lnSpc>
                <a:spcPct val="100000"/>
              </a:lnSpc>
              <a:spcBef>
                <a:spcPts val="0"/>
              </a:spcBef>
              <a:spcAft>
                <a:spcPts val="0"/>
              </a:spcAft>
              <a:buClr>
                <a:schemeClr val="dk1"/>
              </a:buClr>
              <a:buSzPts val="1200"/>
              <a:buFont typeface="Nunito Medium"/>
              <a:buChar char="○"/>
              <a:defRPr sz="1200">
                <a:solidFill>
                  <a:schemeClr val="dk1"/>
                </a:solidFill>
                <a:latin typeface="Nunito Medium"/>
                <a:ea typeface="Nunito Medium"/>
                <a:cs typeface="Nunito Medium"/>
                <a:sym typeface="Nunito Medium"/>
              </a:defRPr>
            </a:lvl8pPr>
            <a:lvl9pPr marL="4114800" lvl="8" indent="-304800">
              <a:lnSpc>
                <a:spcPct val="100000"/>
              </a:lnSpc>
              <a:spcBef>
                <a:spcPts val="0"/>
              </a:spcBef>
              <a:spcAft>
                <a:spcPts val="0"/>
              </a:spcAft>
              <a:buClr>
                <a:schemeClr val="dk1"/>
              </a:buClr>
              <a:buSzPts val="1200"/>
              <a:buFont typeface="Nunito Medium"/>
              <a:buChar char="■"/>
              <a:defRPr sz="1200">
                <a:solidFill>
                  <a:schemeClr val="dk1"/>
                </a:solidFill>
                <a:latin typeface="Nunito Medium"/>
                <a:ea typeface="Nunito Medium"/>
                <a:cs typeface="Nunito Medium"/>
                <a:sym typeface="Nunit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8" r:id="rId16"/>
    <p:sldLayoutId id="214748366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7"/>
          <p:cNvSpPr txBox="1">
            <a:spLocks noGrp="1"/>
          </p:cNvSpPr>
          <p:nvPr>
            <p:ph type="ctrTitle"/>
          </p:nvPr>
        </p:nvSpPr>
        <p:spPr>
          <a:xfrm>
            <a:off x="715099" y="1661963"/>
            <a:ext cx="5171951" cy="17624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EMOTION RECOGNITION BASED ON ELECTROCEPHALOGAPHY (EEG)  SIGNALS</a:t>
            </a:r>
            <a:endParaRPr sz="2800" dirty="0"/>
          </a:p>
        </p:txBody>
      </p:sp>
      <p:sp>
        <p:nvSpPr>
          <p:cNvPr id="279" name="Google Shape;279;p27"/>
          <p:cNvSpPr txBox="1">
            <a:spLocks noGrp="1"/>
          </p:cNvSpPr>
          <p:nvPr>
            <p:ph type="subTitle" idx="1"/>
          </p:nvPr>
        </p:nvSpPr>
        <p:spPr>
          <a:xfrm>
            <a:off x="715100" y="3424550"/>
            <a:ext cx="47655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 THESIS SUBMITED BY: TEA MALASI</a:t>
            </a:r>
          </a:p>
        </p:txBody>
      </p:sp>
      <p:grpSp>
        <p:nvGrpSpPr>
          <p:cNvPr id="280" name="Google Shape;280;p27"/>
          <p:cNvGrpSpPr/>
          <p:nvPr/>
        </p:nvGrpSpPr>
        <p:grpSpPr>
          <a:xfrm>
            <a:off x="5861200" y="1235738"/>
            <a:ext cx="2567700" cy="2672025"/>
            <a:chOff x="7628825" y="3491050"/>
            <a:chExt cx="2567700" cy="2672025"/>
          </a:xfrm>
        </p:grpSpPr>
        <p:sp>
          <p:nvSpPr>
            <p:cNvPr id="281" name="Google Shape;281;p27"/>
            <p:cNvSpPr/>
            <p:nvPr/>
          </p:nvSpPr>
          <p:spPr>
            <a:xfrm>
              <a:off x="8760300" y="3567975"/>
              <a:ext cx="342750" cy="2443825"/>
            </a:xfrm>
            <a:custGeom>
              <a:avLst/>
              <a:gdLst/>
              <a:ahLst/>
              <a:cxnLst/>
              <a:rect l="l" t="t" r="r" b="b"/>
              <a:pathLst>
                <a:path w="13710" h="97753" extrusionOk="0">
                  <a:moveTo>
                    <a:pt x="1" y="0"/>
                  </a:moveTo>
                  <a:lnTo>
                    <a:pt x="1" y="97753"/>
                  </a:lnTo>
                  <a:lnTo>
                    <a:pt x="13709" y="97753"/>
                  </a:lnTo>
                  <a:lnTo>
                    <a:pt x="1370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8760300" y="3567975"/>
              <a:ext cx="342750" cy="2443825"/>
            </a:xfrm>
            <a:custGeom>
              <a:avLst/>
              <a:gdLst/>
              <a:ahLst/>
              <a:cxnLst/>
              <a:rect l="l" t="t" r="r" b="b"/>
              <a:pathLst>
                <a:path w="13710" h="97753" extrusionOk="0">
                  <a:moveTo>
                    <a:pt x="1" y="0"/>
                  </a:moveTo>
                  <a:lnTo>
                    <a:pt x="1" y="97753"/>
                  </a:lnTo>
                  <a:lnTo>
                    <a:pt x="13709" y="97753"/>
                  </a:lnTo>
                  <a:lnTo>
                    <a:pt x="13709" y="0"/>
                  </a:ln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7628825" y="3495100"/>
              <a:ext cx="1278925" cy="2666075"/>
            </a:xfrm>
            <a:custGeom>
              <a:avLst/>
              <a:gdLst/>
              <a:ahLst/>
              <a:cxnLst/>
              <a:rect l="l" t="t" r="r" b="b"/>
              <a:pathLst>
                <a:path w="51157" h="106643" extrusionOk="0">
                  <a:moveTo>
                    <a:pt x="41478" y="1"/>
                  </a:moveTo>
                  <a:cubicBezTo>
                    <a:pt x="32064" y="1"/>
                    <a:pt x="27144" y="5621"/>
                    <a:pt x="27144" y="5621"/>
                  </a:cubicBezTo>
                  <a:cubicBezTo>
                    <a:pt x="22706" y="5621"/>
                    <a:pt x="21977" y="9238"/>
                    <a:pt x="21977" y="9238"/>
                  </a:cubicBezTo>
                  <a:cubicBezTo>
                    <a:pt x="14651" y="12399"/>
                    <a:pt x="14651" y="19481"/>
                    <a:pt x="14651" y="19481"/>
                  </a:cubicBezTo>
                  <a:cubicBezTo>
                    <a:pt x="14651" y="19481"/>
                    <a:pt x="10548" y="23980"/>
                    <a:pt x="9089" y="27657"/>
                  </a:cubicBezTo>
                  <a:cubicBezTo>
                    <a:pt x="7660" y="31396"/>
                    <a:pt x="9089" y="32673"/>
                    <a:pt x="9089" y="32673"/>
                  </a:cubicBezTo>
                  <a:cubicBezTo>
                    <a:pt x="9089" y="32673"/>
                    <a:pt x="4013" y="34040"/>
                    <a:pt x="6353" y="41822"/>
                  </a:cubicBezTo>
                  <a:cubicBezTo>
                    <a:pt x="6353" y="41822"/>
                    <a:pt x="1" y="45773"/>
                    <a:pt x="2706" y="62126"/>
                  </a:cubicBezTo>
                  <a:cubicBezTo>
                    <a:pt x="2706" y="62126"/>
                    <a:pt x="3192" y="66868"/>
                    <a:pt x="6049" y="69087"/>
                  </a:cubicBezTo>
                  <a:cubicBezTo>
                    <a:pt x="6049" y="69087"/>
                    <a:pt x="3861" y="74467"/>
                    <a:pt x="8907" y="78722"/>
                  </a:cubicBezTo>
                  <a:cubicBezTo>
                    <a:pt x="8907" y="78722"/>
                    <a:pt x="13344" y="95987"/>
                    <a:pt x="24500" y="99026"/>
                  </a:cubicBezTo>
                  <a:cubicBezTo>
                    <a:pt x="24500" y="99026"/>
                    <a:pt x="25381" y="104710"/>
                    <a:pt x="34378" y="105956"/>
                  </a:cubicBezTo>
                  <a:cubicBezTo>
                    <a:pt x="34378" y="105956"/>
                    <a:pt x="37541" y="106643"/>
                    <a:pt x="40934" y="106643"/>
                  </a:cubicBezTo>
                  <a:cubicBezTo>
                    <a:pt x="44084" y="106643"/>
                    <a:pt x="47434" y="106051"/>
                    <a:pt x="48634" y="103768"/>
                  </a:cubicBezTo>
                  <a:cubicBezTo>
                    <a:pt x="51157" y="99026"/>
                    <a:pt x="50701" y="78084"/>
                    <a:pt x="50701" y="78084"/>
                  </a:cubicBezTo>
                  <a:lnTo>
                    <a:pt x="50701" y="3037"/>
                  </a:lnTo>
                  <a:cubicBezTo>
                    <a:pt x="50731" y="3037"/>
                    <a:pt x="49181" y="1092"/>
                    <a:pt x="46962" y="605"/>
                  </a:cubicBezTo>
                  <a:cubicBezTo>
                    <a:pt x="44992" y="181"/>
                    <a:pt x="43163" y="1"/>
                    <a:pt x="4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8296025" y="5302525"/>
              <a:ext cx="512950" cy="139525"/>
            </a:xfrm>
            <a:custGeom>
              <a:avLst/>
              <a:gdLst/>
              <a:ahLst/>
              <a:cxnLst/>
              <a:rect l="l" t="t" r="r" b="b"/>
              <a:pathLst>
                <a:path w="20518" h="5581" extrusionOk="0">
                  <a:moveTo>
                    <a:pt x="16379" y="1"/>
                  </a:moveTo>
                  <a:cubicBezTo>
                    <a:pt x="15478" y="1"/>
                    <a:pt x="14569" y="128"/>
                    <a:pt x="13709" y="346"/>
                  </a:cubicBezTo>
                  <a:cubicBezTo>
                    <a:pt x="11429" y="923"/>
                    <a:pt x="9332" y="2048"/>
                    <a:pt x="7143" y="2899"/>
                  </a:cubicBezTo>
                  <a:cubicBezTo>
                    <a:pt x="5583" y="3476"/>
                    <a:pt x="3917" y="3918"/>
                    <a:pt x="2273" y="3918"/>
                  </a:cubicBezTo>
                  <a:cubicBezTo>
                    <a:pt x="1579" y="3918"/>
                    <a:pt x="889" y="3839"/>
                    <a:pt x="213" y="3659"/>
                  </a:cubicBezTo>
                  <a:lnTo>
                    <a:pt x="0" y="4024"/>
                  </a:lnTo>
                  <a:cubicBezTo>
                    <a:pt x="1854" y="4601"/>
                    <a:pt x="3708" y="5209"/>
                    <a:pt x="5623" y="5452"/>
                  </a:cubicBezTo>
                  <a:cubicBezTo>
                    <a:pt x="6272" y="5533"/>
                    <a:pt x="6920" y="5581"/>
                    <a:pt x="7565" y="5581"/>
                  </a:cubicBezTo>
                  <a:cubicBezTo>
                    <a:pt x="8855" y="5581"/>
                    <a:pt x="10132" y="5391"/>
                    <a:pt x="11368" y="4905"/>
                  </a:cubicBezTo>
                  <a:cubicBezTo>
                    <a:pt x="12918" y="4297"/>
                    <a:pt x="14286" y="3233"/>
                    <a:pt x="15715" y="2413"/>
                  </a:cubicBezTo>
                  <a:cubicBezTo>
                    <a:pt x="16929" y="1704"/>
                    <a:pt x="18312" y="1122"/>
                    <a:pt x="19688" y="1122"/>
                  </a:cubicBezTo>
                  <a:cubicBezTo>
                    <a:pt x="19965" y="1122"/>
                    <a:pt x="20242" y="1146"/>
                    <a:pt x="20517" y="1197"/>
                  </a:cubicBezTo>
                  <a:cubicBezTo>
                    <a:pt x="19325" y="346"/>
                    <a:pt x="17863" y="1"/>
                    <a:pt x="16379"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7725325" y="5212375"/>
              <a:ext cx="1161150" cy="950700"/>
            </a:xfrm>
            <a:custGeom>
              <a:avLst/>
              <a:gdLst/>
              <a:ahLst/>
              <a:cxnLst/>
              <a:rect l="l" t="t" r="r" b="b"/>
              <a:pathLst>
                <a:path w="46446" h="38028" extrusionOk="0">
                  <a:moveTo>
                    <a:pt x="1703" y="0"/>
                  </a:moveTo>
                  <a:lnTo>
                    <a:pt x="1703" y="0"/>
                  </a:lnTo>
                  <a:cubicBezTo>
                    <a:pt x="1855" y="152"/>
                    <a:pt x="2037" y="304"/>
                    <a:pt x="2189" y="456"/>
                  </a:cubicBezTo>
                  <a:cubicBezTo>
                    <a:pt x="2189" y="456"/>
                    <a:pt x="1" y="5836"/>
                    <a:pt x="5047" y="10092"/>
                  </a:cubicBezTo>
                  <a:cubicBezTo>
                    <a:pt x="5047" y="10092"/>
                    <a:pt x="9484" y="27356"/>
                    <a:pt x="20640" y="30396"/>
                  </a:cubicBezTo>
                  <a:cubicBezTo>
                    <a:pt x="20640" y="30396"/>
                    <a:pt x="21521" y="36080"/>
                    <a:pt x="30518" y="37357"/>
                  </a:cubicBezTo>
                  <a:cubicBezTo>
                    <a:pt x="30518" y="37357"/>
                    <a:pt x="33644" y="38027"/>
                    <a:pt x="37015" y="38027"/>
                  </a:cubicBezTo>
                  <a:cubicBezTo>
                    <a:pt x="40183" y="38027"/>
                    <a:pt x="43566" y="37435"/>
                    <a:pt x="44774" y="35138"/>
                  </a:cubicBezTo>
                  <a:cubicBezTo>
                    <a:pt x="45655" y="33557"/>
                    <a:pt x="46142" y="30062"/>
                    <a:pt x="46446" y="26171"/>
                  </a:cubicBezTo>
                  <a:lnTo>
                    <a:pt x="46446" y="26171"/>
                  </a:lnTo>
                  <a:cubicBezTo>
                    <a:pt x="44662" y="27002"/>
                    <a:pt x="44705" y="32270"/>
                    <a:pt x="40576" y="32270"/>
                  </a:cubicBezTo>
                  <a:cubicBezTo>
                    <a:pt x="39568" y="32270"/>
                    <a:pt x="38312" y="31956"/>
                    <a:pt x="36719" y="31186"/>
                  </a:cubicBezTo>
                  <a:cubicBezTo>
                    <a:pt x="33679" y="29758"/>
                    <a:pt x="34743" y="25229"/>
                    <a:pt x="34743" y="25229"/>
                  </a:cubicBezTo>
                  <a:lnTo>
                    <a:pt x="34743" y="25229"/>
                  </a:lnTo>
                  <a:cubicBezTo>
                    <a:pt x="33415" y="26039"/>
                    <a:pt x="31177" y="27241"/>
                    <a:pt x="28235" y="27241"/>
                  </a:cubicBezTo>
                  <a:cubicBezTo>
                    <a:pt x="25991" y="27241"/>
                    <a:pt x="23338" y="26542"/>
                    <a:pt x="20366" y="24438"/>
                  </a:cubicBezTo>
                  <a:cubicBezTo>
                    <a:pt x="16719" y="21855"/>
                    <a:pt x="16323" y="18055"/>
                    <a:pt x="16506" y="15259"/>
                  </a:cubicBezTo>
                  <a:lnTo>
                    <a:pt x="16506" y="15259"/>
                  </a:lnTo>
                  <a:cubicBezTo>
                    <a:pt x="15477" y="16033"/>
                    <a:pt x="14548" y="16370"/>
                    <a:pt x="13682" y="16370"/>
                  </a:cubicBezTo>
                  <a:cubicBezTo>
                    <a:pt x="11757" y="16370"/>
                    <a:pt x="10139" y="14705"/>
                    <a:pt x="8420" y="12463"/>
                  </a:cubicBezTo>
                  <a:cubicBezTo>
                    <a:pt x="5867" y="9180"/>
                    <a:pt x="5320" y="4864"/>
                    <a:pt x="5107" y="730"/>
                  </a:cubicBezTo>
                  <a:cubicBezTo>
                    <a:pt x="4998" y="735"/>
                    <a:pt x="4889" y="738"/>
                    <a:pt x="4781" y="738"/>
                  </a:cubicBezTo>
                  <a:cubicBezTo>
                    <a:pt x="3710" y="738"/>
                    <a:pt x="2669" y="470"/>
                    <a:pt x="1703"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7897075" y="4085100"/>
              <a:ext cx="1007625" cy="285975"/>
            </a:xfrm>
            <a:custGeom>
              <a:avLst/>
              <a:gdLst/>
              <a:ahLst/>
              <a:cxnLst/>
              <a:rect l="l" t="t" r="r" b="b"/>
              <a:pathLst>
                <a:path w="40305" h="11439" extrusionOk="0">
                  <a:moveTo>
                    <a:pt x="31610" y="0"/>
                  </a:moveTo>
                  <a:cubicBezTo>
                    <a:pt x="30866" y="0"/>
                    <a:pt x="30122" y="84"/>
                    <a:pt x="29393" y="258"/>
                  </a:cubicBezTo>
                  <a:cubicBezTo>
                    <a:pt x="27356" y="714"/>
                    <a:pt x="25502" y="1747"/>
                    <a:pt x="23739" y="2842"/>
                  </a:cubicBezTo>
                  <a:cubicBezTo>
                    <a:pt x="22007" y="3936"/>
                    <a:pt x="20365" y="5212"/>
                    <a:pt x="18663" y="6276"/>
                  </a:cubicBezTo>
                  <a:cubicBezTo>
                    <a:pt x="15198" y="8404"/>
                    <a:pt x="11368" y="9863"/>
                    <a:pt x="7356" y="10684"/>
                  </a:cubicBezTo>
                  <a:cubicBezTo>
                    <a:pt x="6709" y="10817"/>
                    <a:pt x="6032" y="10905"/>
                    <a:pt x="5362" y="10905"/>
                  </a:cubicBezTo>
                  <a:cubicBezTo>
                    <a:pt x="4050" y="10905"/>
                    <a:pt x="2770" y="10566"/>
                    <a:pt x="1824" y="9559"/>
                  </a:cubicBezTo>
                  <a:cubicBezTo>
                    <a:pt x="335" y="8161"/>
                    <a:pt x="152" y="5729"/>
                    <a:pt x="1247" y="4027"/>
                  </a:cubicBezTo>
                  <a:lnTo>
                    <a:pt x="1247" y="4027"/>
                  </a:lnTo>
                  <a:cubicBezTo>
                    <a:pt x="0" y="5729"/>
                    <a:pt x="122" y="8282"/>
                    <a:pt x="1550" y="9833"/>
                  </a:cubicBezTo>
                  <a:cubicBezTo>
                    <a:pt x="2568" y="11020"/>
                    <a:pt x="4074" y="11438"/>
                    <a:pt x="5572" y="11438"/>
                  </a:cubicBezTo>
                  <a:cubicBezTo>
                    <a:pt x="6222" y="11438"/>
                    <a:pt x="6871" y="11359"/>
                    <a:pt x="7478" y="11231"/>
                  </a:cubicBezTo>
                  <a:cubicBezTo>
                    <a:pt x="11551" y="10562"/>
                    <a:pt x="15502" y="9042"/>
                    <a:pt x="19028" y="6884"/>
                  </a:cubicBezTo>
                  <a:cubicBezTo>
                    <a:pt x="20821" y="5820"/>
                    <a:pt x="22402" y="4544"/>
                    <a:pt x="24134" y="3419"/>
                  </a:cubicBezTo>
                  <a:cubicBezTo>
                    <a:pt x="25806" y="2264"/>
                    <a:pt x="27569" y="1291"/>
                    <a:pt x="29515" y="805"/>
                  </a:cubicBezTo>
                  <a:cubicBezTo>
                    <a:pt x="30319" y="593"/>
                    <a:pt x="31145" y="491"/>
                    <a:pt x="31970" y="491"/>
                  </a:cubicBezTo>
                  <a:cubicBezTo>
                    <a:pt x="35163" y="491"/>
                    <a:pt x="38348" y="2020"/>
                    <a:pt x="40305" y="4604"/>
                  </a:cubicBezTo>
                  <a:cubicBezTo>
                    <a:pt x="38433" y="1759"/>
                    <a:pt x="35025" y="0"/>
                    <a:pt x="3161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8118950" y="3893200"/>
              <a:ext cx="126925" cy="268550"/>
            </a:xfrm>
            <a:custGeom>
              <a:avLst/>
              <a:gdLst/>
              <a:ahLst/>
              <a:cxnLst/>
              <a:rect l="l" t="t" r="r" b="b"/>
              <a:pathLst>
                <a:path w="5077" h="10742" extrusionOk="0">
                  <a:moveTo>
                    <a:pt x="2281" y="1"/>
                  </a:moveTo>
                  <a:lnTo>
                    <a:pt x="2281" y="1"/>
                  </a:lnTo>
                  <a:cubicBezTo>
                    <a:pt x="1004" y="1855"/>
                    <a:pt x="1" y="4134"/>
                    <a:pt x="274" y="6505"/>
                  </a:cubicBezTo>
                  <a:cubicBezTo>
                    <a:pt x="412" y="8624"/>
                    <a:pt x="2243" y="10742"/>
                    <a:pt x="4392" y="10742"/>
                  </a:cubicBezTo>
                  <a:cubicBezTo>
                    <a:pt x="4617" y="10742"/>
                    <a:pt x="4846" y="10719"/>
                    <a:pt x="5077" y="10670"/>
                  </a:cubicBezTo>
                  <a:cubicBezTo>
                    <a:pt x="1338" y="10335"/>
                    <a:pt x="396" y="6293"/>
                    <a:pt x="1247" y="3192"/>
                  </a:cubicBezTo>
                  <a:cubicBezTo>
                    <a:pt x="1521" y="2128"/>
                    <a:pt x="1916" y="1065"/>
                    <a:pt x="228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8019425" y="4126200"/>
              <a:ext cx="179350" cy="79350"/>
            </a:xfrm>
            <a:custGeom>
              <a:avLst/>
              <a:gdLst/>
              <a:ahLst/>
              <a:cxnLst/>
              <a:rect l="l" t="t" r="r" b="b"/>
              <a:pathLst>
                <a:path w="7174" h="3174" extrusionOk="0">
                  <a:moveTo>
                    <a:pt x="4432" y="1"/>
                  </a:moveTo>
                  <a:cubicBezTo>
                    <a:pt x="2487" y="1"/>
                    <a:pt x="503" y="1220"/>
                    <a:pt x="0" y="3173"/>
                  </a:cubicBezTo>
                  <a:cubicBezTo>
                    <a:pt x="1253" y="1562"/>
                    <a:pt x="3133" y="659"/>
                    <a:pt x="5081" y="659"/>
                  </a:cubicBezTo>
                  <a:cubicBezTo>
                    <a:pt x="5778" y="659"/>
                    <a:pt x="6484" y="775"/>
                    <a:pt x="7173" y="1015"/>
                  </a:cubicBezTo>
                  <a:cubicBezTo>
                    <a:pt x="6404" y="317"/>
                    <a:pt x="5423" y="1"/>
                    <a:pt x="44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8305125" y="3850025"/>
              <a:ext cx="339700" cy="259025"/>
            </a:xfrm>
            <a:custGeom>
              <a:avLst/>
              <a:gdLst/>
              <a:ahLst/>
              <a:cxnLst/>
              <a:rect l="l" t="t" r="r" b="b"/>
              <a:pathLst>
                <a:path w="13588" h="10361" extrusionOk="0">
                  <a:moveTo>
                    <a:pt x="3737" y="0"/>
                  </a:moveTo>
                  <a:cubicBezTo>
                    <a:pt x="2340" y="0"/>
                    <a:pt x="834" y="357"/>
                    <a:pt x="1" y="1485"/>
                  </a:cubicBezTo>
                  <a:cubicBezTo>
                    <a:pt x="876" y="731"/>
                    <a:pt x="1942" y="483"/>
                    <a:pt x="3035" y="483"/>
                  </a:cubicBezTo>
                  <a:cubicBezTo>
                    <a:pt x="3574" y="483"/>
                    <a:pt x="4119" y="543"/>
                    <a:pt x="4651" y="633"/>
                  </a:cubicBezTo>
                  <a:cubicBezTo>
                    <a:pt x="7661" y="1181"/>
                    <a:pt x="11186" y="2609"/>
                    <a:pt x="12220" y="5740"/>
                  </a:cubicBezTo>
                  <a:cubicBezTo>
                    <a:pt x="12706" y="7260"/>
                    <a:pt x="12585" y="9023"/>
                    <a:pt x="11551" y="10360"/>
                  </a:cubicBezTo>
                  <a:cubicBezTo>
                    <a:pt x="13588" y="8567"/>
                    <a:pt x="13223" y="5193"/>
                    <a:pt x="11612" y="3278"/>
                  </a:cubicBezTo>
                  <a:cubicBezTo>
                    <a:pt x="9879" y="1272"/>
                    <a:pt x="7235" y="360"/>
                    <a:pt x="4712" y="56"/>
                  </a:cubicBezTo>
                  <a:cubicBezTo>
                    <a:pt x="4401" y="21"/>
                    <a:pt x="4072" y="0"/>
                    <a:pt x="373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8265625" y="3761750"/>
              <a:ext cx="133000" cy="196075"/>
            </a:xfrm>
            <a:custGeom>
              <a:avLst/>
              <a:gdLst/>
              <a:ahLst/>
              <a:cxnLst/>
              <a:rect l="l" t="t" r="r" b="b"/>
              <a:pathLst>
                <a:path w="5320" h="7843" extrusionOk="0">
                  <a:moveTo>
                    <a:pt x="1854" y="0"/>
                  </a:moveTo>
                  <a:lnTo>
                    <a:pt x="1854" y="0"/>
                  </a:lnTo>
                  <a:cubicBezTo>
                    <a:pt x="0" y="3465"/>
                    <a:pt x="760" y="7721"/>
                    <a:pt x="5319" y="7842"/>
                  </a:cubicBezTo>
                  <a:cubicBezTo>
                    <a:pt x="1216" y="6353"/>
                    <a:pt x="1368" y="3769"/>
                    <a:pt x="185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8656975" y="3821025"/>
              <a:ext cx="238625" cy="198350"/>
            </a:xfrm>
            <a:custGeom>
              <a:avLst/>
              <a:gdLst/>
              <a:ahLst/>
              <a:cxnLst/>
              <a:rect l="l" t="t" r="r" b="b"/>
              <a:pathLst>
                <a:path w="9545" h="7934" extrusionOk="0">
                  <a:moveTo>
                    <a:pt x="0" y="0"/>
                  </a:moveTo>
                  <a:lnTo>
                    <a:pt x="0" y="0"/>
                  </a:lnTo>
                  <a:cubicBezTo>
                    <a:pt x="1489" y="4286"/>
                    <a:pt x="7295" y="4255"/>
                    <a:pt x="9544" y="7933"/>
                  </a:cubicBezTo>
                  <a:cubicBezTo>
                    <a:pt x="8176" y="3526"/>
                    <a:pt x="2340" y="3556"/>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8542225" y="3574050"/>
              <a:ext cx="345775" cy="272825"/>
            </a:xfrm>
            <a:custGeom>
              <a:avLst/>
              <a:gdLst/>
              <a:ahLst/>
              <a:cxnLst/>
              <a:rect l="l" t="t" r="r" b="b"/>
              <a:pathLst>
                <a:path w="13831" h="10913" extrusionOk="0">
                  <a:moveTo>
                    <a:pt x="3678" y="1"/>
                  </a:moveTo>
                  <a:lnTo>
                    <a:pt x="3678" y="1"/>
                  </a:lnTo>
                  <a:cubicBezTo>
                    <a:pt x="791" y="882"/>
                    <a:pt x="0" y="4681"/>
                    <a:pt x="2158" y="6809"/>
                  </a:cubicBezTo>
                  <a:cubicBezTo>
                    <a:pt x="3342" y="7993"/>
                    <a:pt x="4946" y="8191"/>
                    <a:pt x="6566" y="8191"/>
                  </a:cubicBezTo>
                  <a:cubicBezTo>
                    <a:pt x="7380" y="8191"/>
                    <a:pt x="8199" y="8141"/>
                    <a:pt x="8969" y="8141"/>
                  </a:cubicBezTo>
                  <a:cubicBezTo>
                    <a:pt x="9303" y="8141"/>
                    <a:pt x="9628" y="8150"/>
                    <a:pt x="9940" y="8177"/>
                  </a:cubicBezTo>
                  <a:cubicBezTo>
                    <a:pt x="11611" y="8268"/>
                    <a:pt x="13435" y="9150"/>
                    <a:pt x="13830" y="10913"/>
                  </a:cubicBezTo>
                  <a:cubicBezTo>
                    <a:pt x="13739" y="8998"/>
                    <a:pt x="11763" y="7782"/>
                    <a:pt x="10031" y="7599"/>
                  </a:cubicBezTo>
                  <a:cubicBezTo>
                    <a:pt x="9362" y="7509"/>
                    <a:pt x="8694" y="7494"/>
                    <a:pt x="8033" y="7494"/>
                  </a:cubicBezTo>
                  <a:cubicBezTo>
                    <a:pt x="7719" y="7494"/>
                    <a:pt x="7406" y="7497"/>
                    <a:pt x="7095" y="7497"/>
                  </a:cubicBezTo>
                  <a:cubicBezTo>
                    <a:pt x="6310" y="7497"/>
                    <a:pt x="5541" y="7476"/>
                    <a:pt x="4803" y="7326"/>
                  </a:cubicBezTo>
                  <a:cubicBezTo>
                    <a:pt x="1003" y="6718"/>
                    <a:pt x="213" y="1824"/>
                    <a:pt x="367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7789925" y="4458200"/>
              <a:ext cx="302450" cy="89200"/>
            </a:xfrm>
            <a:custGeom>
              <a:avLst/>
              <a:gdLst/>
              <a:ahLst/>
              <a:cxnLst/>
              <a:rect l="l" t="t" r="r" b="b"/>
              <a:pathLst>
                <a:path w="12098" h="3568" extrusionOk="0">
                  <a:moveTo>
                    <a:pt x="9231" y="0"/>
                  </a:moveTo>
                  <a:cubicBezTo>
                    <a:pt x="8017" y="0"/>
                    <a:pt x="6791" y="272"/>
                    <a:pt x="5685" y="775"/>
                  </a:cubicBezTo>
                  <a:cubicBezTo>
                    <a:pt x="3742" y="1671"/>
                    <a:pt x="2329" y="3390"/>
                    <a:pt x="115" y="3390"/>
                  </a:cubicBezTo>
                  <a:cubicBezTo>
                    <a:pt x="77" y="3390"/>
                    <a:pt x="39" y="3390"/>
                    <a:pt x="1" y="3389"/>
                  </a:cubicBezTo>
                  <a:lnTo>
                    <a:pt x="1" y="3389"/>
                  </a:lnTo>
                  <a:cubicBezTo>
                    <a:pt x="354" y="3513"/>
                    <a:pt x="705" y="3568"/>
                    <a:pt x="1052" y="3568"/>
                  </a:cubicBezTo>
                  <a:cubicBezTo>
                    <a:pt x="2820" y="3568"/>
                    <a:pt x="4489" y="2155"/>
                    <a:pt x="5988" y="1444"/>
                  </a:cubicBezTo>
                  <a:cubicBezTo>
                    <a:pt x="6931" y="988"/>
                    <a:pt x="7934" y="714"/>
                    <a:pt x="8967" y="562"/>
                  </a:cubicBezTo>
                  <a:cubicBezTo>
                    <a:pt x="9469" y="486"/>
                    <a:pt x="9985" y="448"/>
                    <a:pt x="10510" y="448"/>
                  </a:cubicBezTo>
                  <a:cubicBezTo>
                    <a:pt x="11034" y="448"/>
                    <a:pt x="11566" y="486"/>
                    <a:pt x="12098" y="562"/>
                  </a:cubicBezTo>
                  <a:cubicBezTo>
                    <a:pt x="11198" y="180"/>
                    <a:pt x="10218" y="0"/>
                    <a:pt x="92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7909225" y="4394175"/>
              <a:ext cx="971175" cy="223975"/>
            </a:xfrm>
            <a:custGeom>
              <a:avLst/>
              <a:gdLst/>
              <a:ahLst/>
              <a:cxnLst/>
              <a:rect l="l" t="t" r="r" b="b"/>
              <a:pathLst>
                <a:path w="38847" h="8959" extrusionOk="0">
                  <a:moveTo>
                    <a:pt x="30614" y="0"/>
                  </a:moveTo>
                  <a:cubicBezTo>
                    <a:pt x="30432" y="0"/>
                    <a:pt x="30248" y="8"/>
                    <a:pt x="30062" y="23"/>
                  </a:cubicBezTo>
                  <a:cubicBezTo>
                    <a:pt x="26323" y="327"/>
                    <a:pt x="23557" y="3093"/>
                    <a:pt x="20487" y="4856"/>
                  </a:cubicBezTo>
                  <a:cubicBezTo>
                    <a:pt x="16400" y="7247"/>
                    <a:pt x="11653" y="8456"/>
                    <a:pt x="6894" y="8456"/>
                  </a:cubicBezTo>
                  <a:cubicBezTo>
                    <a:pt x="4574" y="8456"/>
                    <a:pt x="2251" y="8169"/>
                    <a:pt x="1" y="7591"/>
                  </a:cubicBezTo>
                  <a:lnTo>
                    <a:pt x="1" y="7591"/>
                  </a:lnTo>
                  <a:cubicBezTo>
                    <a:pt x="2580" y="8512"/>
                    <a:pt x="5312" y="8958"/>
                    <a:pt x="8046" y="8958"/>
                  </a:cubicBezTo>
                  <a:cubicBezTo>
                    <a:pt x="12530" y="8958"/>
                    <a:pt x="17019" y="7760"/>
                    <a:pt x="20852" y="5494"/>
                  </a:cubicBezTo>
                  <a:cubicBezTo>
                    <a:pt x="24004" y="3655"/>
                    <a:pt x="27134" y="568"/>
                    <a:pt x="30869" y="568"/>
                  </a:cubicBezTo>
                  <a:cubicBezTo>
                    <a:pt x="31455" y="568"/>
                    <a:pt x="32057" y="644"/>
                    <a:pt x="32676" y="813"/>
                  </a:cubicBezTo>
                  <a:cubicBezTo>
                    <a:pt x="35229" y="1543"/>
                    <a:pt x="37235" y="3488"/>
                    <a:pt x="38846" y="5555"/>
                  </a:cubicBezTo>
                  <a:cubicBezTo>
                    <a:pt x="37055" y="2723"/>
                    <a:pt x="34136" y="0"/>
                    <a:pt x="306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8729900" y="4696400"/>
              <a:ext cx="174800" cy="60000"/>
            </a:xfrm>
            <a:custGeom>
              <a:avLst/>
              <a:gdLst/>
              <a:ahLst/>
              <a:cxnLst/>
              <a:rect l="l" t="t" r="r" b="b"/>
              <a:pathLst>
                <a:path w="6992" h="2400" extrusionOk="0">
                  <a:moveTo>
                    <a:pt x="1" y="1"/>
                  </a:moveTo>
                  <a:lnTo>
                    <a:pt x="1" y="1"/>
                  </a:lnTo>
                  <a:cubicBezTo>
                    <a:pt x="556" y="1688"/>
                    <a:pt x="2792" y="2400"/>
                    <a:pt x="4769" y="2400"/>
                  </a:cubicBezTo>
                  <a:cubicBezTo>
                    <a:pt x="5605" y="2400"/>
                    <a:pt x="6395" y="2272"/>
                    <a:pt x="6992" y="2037"/>
                  </a:cubicBezTo>
                  <a:cubicBezTo>
                    <a:pt x="6354" y="1946"/>
                    <a:pt x="5715" y="1855"/>
                    <a:pt x="5107" y="1794"/>
                  </a:cubicBezTo>
                  <a:cubicBezTo>
                    <a:pt x="3375" y="1490"/>
                    <a:pt x="1308" y="1308"/>
                    <a:pt x="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8041450" y="4950200"/>
              <a:ext cx="851875" cy="702925"/>
            </a:xfrm>
            <a:custGeom>
              <a:avLst/>
              <a:gdLst/>
              <a:ahLst/>
              <a:cxnLst/>
              <a:rect l="l" t="t" r="r" b="b"/>
              <a:pathLst>
                <a:path w="34075" h="28117" extrusionOk="0">
                  <a:moveTo>
                    <a:pt x="34074" y="1"/>
                  </a:moveTo>
                  <a:cubicBezTo>
                    <a:pt x="33022" y="777"/>
                    <a:pt x="31883" y="1010"/>
                    <a:pt x="30702" y="1010"/>
                  </a:cubicBezTo>
                  <a:cubicBezTo>
                    <a:pt x="28929" y="1010"/>
                    <a:pt x="27061" y="486"/>
                    <a:pt x="25248" y="486"/>
                  </a:cubicBezTo>
                  <a:cubicBezTo>
                    <a:pt x="23870" y="486"/>
                    <a:pt x="22525" y="789"/>
                    <a:pt x="21277" y="1855"/>
                  </a:cubicBezTo>
                  <a:cubicBezTo>
                    <a:pt x="19119" y="3527"/>
                    <a:pt x="17812" y="6171"/>
                    <a:pt x="15411" y="7539"/>
                  </a:cubicBezTo>
                  <a:cubicBezTo>
                    <a:pt x="14013" y="8329"/>
                    <a:pt x="12372" y="8481"/>
                    <a:pt x="10791" y="8816"/>
                  </a:cubicBezTo>
                  <a:cubicBezTo>
                    <a:pt x="8572" y="9272"/>
                    <a:pt x="6414" y="10275"/>
                    <a:pt x="4742" y="11794"/>
                  </a:cubicBezTo>
                  <a:cubicBezTo>
                    <a:pt x="1277" y="14743"/>
                    <a:pt x="0" y="20153"/>
                    <a:pt x="2311" y="24135"/>
                  </a:cubicBezTo>
                  <a:cubicBezTo>
                    <a:pt x="3466" y="26080"/>
                    <a:pt x="5289" y="27600"/>
                    <a:pt x="7447" y="28117"/>
                  </a:cubicBezTo>
                  <a:cubicBezTo>
                    <a:pt x="5350" y="27448"/>
                    <a:pt x="3648" y="25837"/>
                    <a:pt x="2645" y="23953"/>
                  </a:cubicBezTo>
                  <a:cubicBezTo>
                    <a:pt x="639" y="20062"/>
                    <a:pt x="1976" y="15047"/>
                    <a:pt x="5229" y="12311"/>
                  </a:cubicBezTo>
                  <a:cubicBezTo>
                    <a:pt x="6840" y="10913"/>
                    <a:pt x="8815" y="10001"/>
                    <a:pt x="10943" y="9576"/>
                  </a:cubicBezTo>
                  <a:cubicBezTo>
                    <a:pt x="12007" y="9363"/>
                    <a:pt x="13101" y="9211"/>
                    <a:pt x="14195" y="8846"/>
                  </a:cubicBezTo>
                  <a:cubicBezTo>
                    <a:pt x="17600" y="7934"/>
                    <a:pt x="19211" y="4347"/>
                    <a:pt x="21642" y="2311"/>
                  </a:cubicBezTo>
                  <a:cubicBezTo>
                    <a:pt x="22810" y="1235"/>
                    <a:pt x="24191" y="962"/>
                    <a:pt x="25644" y="962"/>
                  </a:cubicBezTo>
                  <a:cubicBezTo>
                    <a:pt x="27135" y="962"/>
                    <a:pt x="28701" y="1249"/>
                    <a:pt x="30191" y="1249"/>
                  </a:cubicBezTo>
                  <a:cubicBezTo>
                    <a:pt x="31597" y="1249"/>
                    <a:pt x="32934" y="994"/>
                    <a:pt x="340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8225350" y="5400825"/>
              <a:ext cx="82850" cy="138325"/>
            </a:xfrm>
            <a:custGeom>
              <a:avLst/>
              <a:gdLst/>
              <a:ahLst/>
              <a:cxnLst/>
              <a:rect l="l" t="t" r="r" b="b"/>
              <a:pathLst>
                <a:path w="3314" h="5533" extrusionOk="0">
                  <a:moveTo>
                    <a:pt x="2584" y="0"/>
                  </a:moveTo>
                  <a:cubicBezTo>
                    <a:pt x="2219" y="2067"/>
                    <a:pt x="1368" y="3891"/>
                    <a:pt x="0" y="5532"/>
                  </a:cubicBezTo>
                  <a:cubicBezTo>
                    <a:pt x="2098" y="4773"/>
                    <a:pt x="3313" y="2128"/>
                    <a:pt x="258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8213175" y="5294500"/>
              <a:ext cx="659625" cy="108025"/>
            </a:xfrm>
            <a:custGeom>
              <a:avLst/>
              <a:gdLst/>
              <a:ahLst/>
              <a:cxnLst/>
              <a:rect l="l" t="t" r="r" b="b"/>
              <a:pathLst>
                <a:path w="26385" h="4321" extrusionOk="0">
                  <a:moveTo>
                    <a:pt x="20207" y="1"/>
                  </a:moveTo>
                  <a:cubicBezTo>
                    <a:pt x="17921" y="1"/>
                    <a:pt x="15587" y="790"/>
                    <a:pt x="13497" y="1579"/>
                  </a:cubicBezTo>
                  <a:cubicBezTo>
                    <a:pt x="10231" y="2829"/>
                    <a:pt x="6771" y="3939"/>
                    <a:pt x="3278" y="3939"/>
                  </a:cubicBezTo>
                  <a:cubicBezTo>
                    <a:pt x="2187" y="3939"/>
                    <a:pt x="1093" y="3831"/>
                    <a:pt x="1" y="3585"/>
                  </a:cubicBezTo>
                  <a:lnTo>
                    <a:pt x="1" y="3585"/>
                  </a:lnTo>
                  <a:cubicBezTo>
                    <a:pt x="1435" y="4106"/>
                    <a:pt x="2941" y="4320"/>
                    <a:pt x="4458" y="4320"/>
                  </a:cubicBezTo>
                  <a:cubicBezTo>
                    <a:pt x="6478" y="4320"/>
                    <a:pt x="8517" y="3941"/>
                    <a:pt x="10427" y="3402"/>
                  </a:cubicBezTo>
                  <a:cubicBezTo>
                    <a:pt x="13745" y="2508"/>
                    <a:pt x="17155" y="593"/>
                    <a:pt x="20628" y="593"/>
                  </a:cubicBezTo>
                  <a:cubicBezTo>
                    <a:pt x="21640" y="593"/>
                    <a:pt x="22657" y="755"/>
                    <a:pt x="23679" y="1153"/>
                  </a:cubicBezTo>
                  <a:cubicBezTo>
                    <a:pt x="24743" y="1548"/>
                    <a:pt x="25685" y="2247"/>
                    <a:pt x="26384" y="3220"/>
                  </a:cubicBezTo>
                  <a:cubicBezTo>
                    <a:pt x="25837" y="2187"/>
                    <a:pt x="24895" y="1336"/>
                    <a:pt x="23831" y="819"/>
                  </a:cubicBezTo>
                  <a:cubicBezTo>
                    <a:pt x="22668" y="232"/>
                    <a:pt x="21445" y="1"/>
                    <a:pt x="2020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8473825" y="5618925"/>
              <a:ext cx="430875" cy="79625"/>
            </a:xfrm>
            <a:custGeom>
              <a:avLst/>
              <a:gdLst/>
              <a:ahLst/>
              <a:cxnLst/>
              <a:rect l="l" t="t" r="r" b="b"/>
              <a:pathLst>
                <a:path w="17235" h="3185" extrusionOk="0">
                  <a:moveTo>
                    <a:pt x="17235" y="0"/>
                  </a:moveTo>
                  <a:lnTo>
                    <a:pt x="17235" y="0"/>
                  </a:lnTo>
                  <a:cubicBezTo>
                    <a:pt x="14477" y="1603"/>
                    <a:pt x="11322" y="2412"/>
                    <a:pt x="8171" y="2412"/>
                  </a:cubicBezTo>
                  <a:cubicBezTo>
                    <a:pt x="5348" y="2412"/>
                    <a:pt x="2528" y="1763"/>
                    <a:pt x="1" y="456"/>
                  </a:cubicBezTo>
                  <a:lnTo>
                    <a:pt x="1" y="456"/>
                  </a:lnTo>
                  <a:cubicBezTo>
                    <a:pt x="2348" y="2279"/>
                    <a:pt x="5333" y="3185"/>
                    <a:pt x="8319" y="3185"/>
                  </a:cubicBezTo>
                  <a:cubicBezTo>
                    <a:pt x="11558" y="3185"/>
                    <a:pt x="14800" y="2119"/>
                    <a:pt x="1723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8234450" y="5868925"/>
              <a:ext cx="343500" cy="106450"/>
            </a:xfrm>
            <a:custGeom>
              <a:avLst/>
              <a:gdLst/>
              <a:ahLst/>
              <a:cxnLst/>
              <a:rect l="l" t="t" r="r" b="b"/>
              <a:pathLst>
                <a:path w="13740" h="4258" extrusionOk="0">
                  <a:moveTo>
                    <a:pt x="13740" y="0"/>
                  </a:moveTo>
                  <a:cubicBezTo>
                    <a:pt x="9804" y="2507"/>
                    <a:pt x="5226" y="3868"/>
                    <a:pt x="595" y="3868"/>
                  </a:cubicBezTo>
                  <a:cubicBezTo>
                    <a:pt x="397" y="3868"/>
                    <a:pt x="199" y="3865"/>
                    <a:pt x="1" y="3860"/>
                  </a:cubicBezTo>
                  <a:lnTo>
                    <a:pt x="1" y="3860"/>
                  </a:lnTo>
                  <a:cubicBezTo>
                    <a:pt x="1078" y="4128"/>
                    <a:pt x="2191" y="4258"/>
                    <a:pt x="3308" y="4258"/>
                  </a:cubicBezTo>
                  <a:cubicBezTo>
                    <a:pt x="7142" y="4258"/>
                    <a:pt x="11033" y="2730"/>
                    <a:pt x="137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7991300" y="5593075"/>
              <a:ext cx="146675" cy="207475"/>
            </a:xfrm>
            <a:custGeom>
              <a:avLst/>
              <a:gdLst/>
              <a:ahLst/>
              <a:cxnLst/>
              <a:rect l="l" t="t" r="r" b="b"/>
              <a:pathLst>
                <a:path w="5867" h="8299" extrusionOk="0">
                  <a:moveTo>
                    <a:pt x="5867" y="1"/>
                  </a:moveTo>
                  <a:cubicBezTo>
                    <a:pt x="2371" y="821"/>
                    <a:pt x="0" y="4833"/>
                    <a:pt x="943" y="8299"/>
                  </a:cubicBezTo>
                  <a:cubicBezTo>
                    <a:pt x="1125" y="5776"/>
                    <a:pt x="2067" y="3405"/>
                    <a:pt x="3891" y="1612"/>
                  </a:cubicBezTo>
                  <a:cubicBezTo>
                    <a:pt x="4469" y="1004"/>
                    <a:pt x="5168" y="517"/>
                    <a:pt x="586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7780050" y="4726800"/>
              <a:ext cx="363250" cy="534225"/>
            </a:xfrm>
            <a:custGeom>
              <a:avLst/>
              <a:gdLst/>
              <a:ahLst/>
              <a:cxnLst/>
              <a:rect l="l" t="t" r="r" b="b"/>
              <a:pathLst>
                <a:path w="14530" h="21369" extrusionOk="0">
                  <a:moveTo>
                    <a:pt x="152" y="1"/>
                  </a:moveTo>
                  <a:lnTo>
                    <a:pt x="152" y="1"/>
                  </a:lnTo>
                  <a:cubicBezTo>
                    <a:pt x="0" y="9180"/>
                    <a:pt x="6019" y="18056"/>
                    <a:pt x="14530" y="21369"/>
                  </a:cubicBezTo>
                  <a:cubicBezTo>
                    <a:pt x="6535" y="17022"/>
                    <a:pt x="1155" y="9059"/>
                    <a:pt x="15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7745850" y="4946025"/>
              <a:ext cx="85900" cy="109825"/>
            </a:xfrm>
            <a:custGeom>
              <a:avLst/>
              <a:gdLst/>
              <a:ahLst/>
              <a:cxnLst/>
              <a:rect l="l" t="t" r="r" b="b"/>
              <a:pathLst>
                <a:path w="3436" h="4393" extrusionOk="0">
                  <a:moveTo>
                    <a:pt x="2836" y="0"/>
                  </a:moveTo>
                  <a:cubicBezTo>
                    <a:pt x="1962" y="0"/>
                    <a:pt x="1109" y="642"/>
                    <a:pt x="639" y="1384"/>
                  </a:cubicBezTo>
                  <a:cubicBezTo>
                    <a:pt x="122" y="2296"/>
                    <a:pt x="1" y="3359"/>
                    <a:pt x="122" y="4393"/>
                  </a:cubicBezTo>
                  <a:cubicBezTo>
                    <a:pt x="396" y="3937"/>
                    <a:pt x="548" y="3481"/>
                    <a:pt x="730" y="3025"/>
                  </a:cubicBezTo>
                  <a:cubicBezTo>
                    <a:pt x="1247" y="1718"/>
                    <a:pt x="1976" y="472"/>
                    <a:pt x="3435" y="107"/>
                  </a:cubicBezTo>
                  <a:cubicBezTo>
                    <a:pt x="3237" y="34"/>
                    <a:pt x="3036" y="0"/>
                    <a:pt x="283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7772450" y="5200975"/>
              <a:ext cx="184675" cy="42875"/>
            </a:xfrm>
            <a:custGeom>
              <a:avLst/>
              <a:gdLst/>
              <a:ahLst/>
              <a:cxnLst/>
              <a:rect l="l" t="t" r="r" b="b"/>
              <a:pathLst>
                <a:path w="7387" h="1715" extrusionOk="0">
                  <a:moveTo>
                    <a:pt x="7387" y="0"/>
                  </a:moveTo>
                  <a:lnTo>
                    <a:pt x="7387" y="0"/>
                  </a:lnTo>
                  <a:cubicBezTo>
                    <a:pt x="6202" y="616"/>
                    <a:pt x="4931" y="928"/>
                    <a:pt x="3658" y="928"/>
                  </a:cubicBezTo>
                  <a:cubicBezTo>
                    <a:pt x="2416" y="928"/>
                    <a:pt x="1171" y="631"/>
                    <a:pt x="0" y="31"/>
                  </a:cubicBezTo>
                  <a:lnTo>
                    <a:pt x="0" y="31"/>
                  </a:lnTo>
                  <a:cubicBezTo>
                    <a:pt x="894" y="1152"/>
                    <a:pt x="2301" y="1714"/>
                    <a:pt x="3702" y="1714"/>
                  </a:cubicBezTo>
                  <a:cubicBezTo>
                    <a:pt x="5113" y="1714"/>
                    <a:pt x="6517" y="1144"/>
                    <a:pt x="738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8061975" y="4479075"/>
              <a:ext cx="531175" cy="442800"/>
            </a:xfrm>
            <a:custGeom>
              <a:avLst/>
              <a:gdLst/>
              <a:ahLst/>
              <a:cxnLst/>
              <a:rect l="l" t="t" r="r" b="b"/>
              <a:pathLst>
                <a:path w="21247" h="17712" extrusionOk="0">
                  <a:moveTo>
                    <a:pt x="18177" y="1"/>
                  </a:moveTo>
                  <a:lnTo>
                    <a:pt x="18177" y="1"/>
                  </a:lnTo>
                  <a:cubicBezTo>
                    <a:pt x="19909" y="2402"/>
                    <a:pt x="20274" y="5441"/>
                    <a:pt x="20304" y="8329"/>
                  </a:cubicBezTo>
                  <a:cubicBezTo>
                    <a:pt x="20304" y="9758"/>
                    <a:pt x="20153" y="11217"/>
                    <a:pt x="19575" y="12493"/>
                  </a:cubicBezTo>
                  <a:cubicBezTo>
                    <a:pt x="17963" y="16465"/>
                    <a:pt x="12998" y="17058"/>
                    <a:pt x="9121" y="17058"/>
                  </a:cubicBezTo>
                  <a:cubicBezTo>
                    <a:pt x="8904" y="17058"/>
                    <a:pt x="8690" y="17056"/>
                    <a:pt x="8481" y="17053"/>
                  </a:cubicBezTo>
                  <a:cubicBezTo>
                    <a:pt x="5563" y="16961"/>
                    <a:pt x="2705" y="16262"/>
                    <a:pt x="0" y="15046"/>
                  </a:cubicBezTo>
                  <a:lnTo>
                    <a:pt x="0" y="15046"/>
                  </a:lnTo>
                  <a:cubicBezTo>
                    <a:pt x="2584" y="16566"/>
                    <a:pt x="5471" y="17448"/>
                    <a:pt x="8450" y="17660"/>
                  </a:cubicBezTo>
                  <a:cubicBezTo>
                    <a:pt x="9014" y="17694"/>
                    <a:pt x="9573" y="17711"/>
                    <a:pt x="10125" y="17711"/>
                  </a:cubicBezTo>
                  <a:cubicBezTo>
                    <a:pt x="16147" y="17711"/>
                    <a:pt x="21247" y="15597"/>
                    <a:pt x="20912" y="8329"/>
                  </a:cubicBezTo>
                  <a:cubicBezTo>
                    <a:pt x="20791" y="5411"/>
                    <a:pt x="20183" y="2250"/>
                    <a:pt x="181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8210150" y="4587750"/>
              <a:ext cx="98800" cy="169900"/>
            </a:xfrm>
            <a:custGeom>
              <a:avLst/>
              <a:gdLst/>
              <a:ahLst/>
              <a:cxnLst/>
              <a:rect l="l" t="t" r="r" b="b"/>
              <a:pathLst>
                <a:path w="3952" h="6796" extrusionOk="0">
                  <a:moveTo>
                    <a:pt x="3617" y="0"/>
                  </a:moveTo>
                  <a:lnTo>
                    <a:pt x="3617" y="0"/>
                  </a:lnTo>
                  <a:cubicBezTo>
                    <a:pt x="3161" y="2584"/>
                    <a:pt x="2888" y="5836"/>
                    <a:pt x="0" y="6778"/>
                  </a:cubicBezTo>
                  <a:cubicBezTo>
                    <a:pt x="98" y="6790"/>
                    <a:pt x="196" y="6796"/>
                    <a:pt x="292" y="6796"/>
                  </a:cubicBezTo>
                  <a:cubicBezTo>
                    <a:pt x="1693" y="6796"/>
                    <a:pt x="2923" y="5596"/>
                    <a:pt x="3435" y="4316"/>
                  </a:cubicBezTo>
                  <a:cubicBezTo>
                    <a:pt x="3952" y="2918"/>
                    <a:pt x="3921" y="1429"/>
                    <a:pt x="3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8337050" y="3945625"/>
              <a:ext cx="46375" cy="158100"/>
            </a:xfrm>
            <a:custGeom>
              <a:avLst/>
              <a:gdLst/>
              <a:ahLst/>
              <a:cxnLst/>
              <a:rect l="l" t="t" r="r" b="b"/>
              <a:pathLst>
                <a:path w="1855" h="6324" extrusionOk="0">
                  <a:moveTo>
                    <a:pt x="1703" y="1"/>
                  </a:moveTo>
                  <a:cubicBezTo>
                    <a:pt x="0" y="1612"/>
                    <a:pt x="61" y="4803"/>
                    <a:pt x="1855" y="6323"/>
                  </a:cubicBezTo>
                  <a:cubicBezTo>
                    <a:pt x="1064" y="4287"/>
                    <a:pt x="1003" y="2129"/>
                    <a:pt x="170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8379600" y="3636350"/>
              <a:ext cx="180125" cy="113900"/>
            </a:xfrm>
            <a:custGeom>
              <a:avLst/>
              <a:gdLst/>
              <a:ahLst/>
              <a:cxnLst/>
              <a:rect l="l" t="t" r="r" b="b"/>
              <a:pathLst>
                <a:path w="7205" h="4556" extrusionOk="0">
                  <a:moveTo>
                    <a:pt x="1" y="1"/>
                  </a:moveTo>
                  <a:lnTo>
                    <a:pt x="1" y="1"/>
                  </a:lnTo>
                  <a:cubicBezTo>
                    <a:pt x="399" y="2614"/>
                    <a:pt x="2978" y="4555"/>
                    <a:pt x="5534" y="4555"/>
                  </a:cubicBezTo>
                  <a:cubicBezTo>
                    <a:pt x="6100" y="4555"/>
                    <a:pt x="6665" y="4460"/>
                    <a:pt x="7204" y="4256"/>
                  </a:cubicBezTo>
                  <a:cubicBezTo>
                    <a:pt x="6444" y="4226"/>
                    <a:pt x="5685" y="4104"/>
                    <a:pt x="5016" y="3922"/>
                  </a:cubicBezTo>
                  <a:cubicBezTo>
                    <a:pt x="2858" y="3344"/>
                    <a:pt x="1125" y="1916"/>
                    <a:pt x="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8166075" y="5039200"/>
              <a:ext cx="263700" cy="101000"/>
            </a:xfrm>
            <a:custGeom>
              <a:avLst/>
              <a:gdLst/>
              <a:ahLst/>
              <a:cxnLst/>
              <a:rect l="l" t="t" r="r" b="b"/>
              <a:pathLst>
                <a:path w="10548" h="4040" extrusionOk="0">
                  <a:moveTo>
                    <a:pt x="4259" y="1"/>
                  </a:moveTo>
                  <a:cubicBezTo>
                    <a:pt x="2797" y="1"/>
                    <a:pt x="1345" y="354"/>
                    <a:pt x="0" y="939"/>
                  </a:cubicBezTo>
                  <a:cubicBezTo>
                    <a:pt x="1003" y="848"/>
                    <a:pt x="2006" y="727"/>
                    <a:pt x="2979" y="696"/>
                  </a:cubicBezTo>
                  <a:cubicBezTo>
                    <a:pt x="3186" y="685"/>
                    <a:pt x="3395" y="680"/>
                    <a:pt x="3604" y="680"/>
                  </a:cubicBezTo>
                  <a:cubicBezTo>
                    <a:pt x="6308" y="680"/>
                    <a:pt x="9109" y="1613"/>
                    <a:pt x="10548" y="4040"/>
                  </a:cubicBezTo>
                  <a:cubicBezTo>
                    <a:pt x="10092" y="2003"/>
                    <a:pt x="8055" y="575"/>
                    <a:pt x="6019" y="180"/>
                  </a:cubicBezTo>
                  <a:cubicBezTo>
                    <a:pt x="5435" y="58"/>
                    <a:pt x="4846" y="1"/>
                    <a:pt x="425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8611375" y="6012525"/>
              <a:ext cx="134525" cy="139100"/>
            </a:xfrm>
            <a:custGeom>
              <a:avLst/>
              <a:gdLst/>
              <a:ahLst/>
              <a:cxnLst/>
              <a:rect l="l" t="t" r="r" b="b"/>
              <a:pathLst>
                <a:path w="5381" h="5564" extrusionOk="0">
                  <a:moveTo>
                    <a:pt x="0" y="1"/>
                  </a:moveTo>
                  <a:lnTo>
                    <a:pt x="0" y="1"/>
                  </a:lnTo>
                  <a:cubicBezTo>
                    <a:pt x="2462" y="1126"/>
                    <a:pt x="4316" y="3101"/>
                    <a:pt x="5350" y="5563"/>
                  </a:cubicBezTo>
                  <a:cubicBezTo>
                    <a:pt x="5380" y="2737"/>
                    <a:pt x="2857" y="31"/>
                    <a:pt x="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8688125" y="5802050"/>
              <a:ext cx="126150" cy="241675"/>
            </a:xfrm>
            <a:custGeom>
              <a:avLst/>
              <a:gdLst/>
              <a:ahLst/>
              <a:cxnLst/>
              <a:rect l="l" t="t" r="r" b="b"/>
              <a:pathLst>
                <a:path w="5046" h="9667" extrusionOk="0">
                  <a:moveTo>
                    <a:pt x="3161" y="0"/>
                  </a:moveTo>
                  <a:lnTo>
                    <a:pt x="3161" y="0"/>
                  </a:lnTo>
                  <a:cubicBezTo>
                    <a:pt x="5046" y="3709"/>
                    <a:pt x="2310" y="6961"/>
                    <a:pt x="0" y="9666"/>
                  </a:cubicBezTo>
                  <a:cubicBezTo>
                    <a:pt x="1611" y="8633"/>
                    <a:pt x="3070" y="7265"/>
                    <a:pt x="3891" y="5532"/>
                  </a:cubicBezTo>
                  <a:cubicBezTo>
                    <a:pt x="4681" y="3769"/>
                    <a:pt x="4651" y="1368"/>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897075" y="4085100"/>
              <a:ext cx="1007625" cy="285975"/>
            </a:xfrm>
            <a:custGeom>
              <a:avLst/>
              <a:gdLst/>
              <a:ahLst/>
              <a:cxnLst/>
              <a:rect l="l" t="t" r="r" b="b"/>
              <a:pathLst>
                <a:path w="40305" h="11439" extrusionOk="0">
                  <a:moveTo>
                    <a:pt x="31610" y="0"/>
                  </a:moveTo>
                  <a:cubicBezTo>
                    <a:pt x="30866" y="0"/>
                    <a:pt x="30122" y="84"/>
                    <a:pt x="29393" y="258"/>
                  </a:cubicBezTo>
                  <a:cubicBezTo>
                    <a:pt x="27356" y="714"/>
                    <a:pt x="25502" y="1747"/>
                    <a:pt x="23739" y="2842"/>
                  </a:cubicBezTo>
                  <a:cubicBezTo>
                    <a:pt x="22007" y="3936"/>
                    <a:pt x="20365" y="5212"/>
                    <a:pt x="18663" y="6276"/>
                  </a:cubicBezTo>
                  <a:cubicBezTo>
                    <a:pt x="15198" y="8404"/>
                    <a:pt x="11368" y="9863"/>
                    <a:pt x="7356" y="10684"/>
                  </a:cubicBezTo>
                  <a:cubicBezTo>
                    <a:pt x="6709" y="10817"/>
                    <a:pt x="6032" y="10905"/>
                    <a:pt x="5362" y="10905"/>
                  </a:cubicBezTo>
                  <a:cubicBezTo>
                    <a:pt x="4050" y="10905"/>
                    <a:pt x="2770" y="10566"/>
                    <a:pt x="1824" y="9559"/>
                  </a:cubicBezTo>
                  <a:cubicBezTo>
                    <a:pt x="335" y="8161"/>
                    <a:pt x="152" y="5729"/>
                    <a:pt x="1247" y="4027"/>
                  </a:cubicBezTo>
                  <a:lnTo>
                    <a:pt x="1247" y="4027"/>
                  </a:lnTo>
                  <a:cubicBezTo>
                    <a:pt x="0" y="5729"/>
                    <a:pt x="122" y="8282"/>
                    <a:pt x="1550" y="9833"/>
                  </a:cubicBezTo>
                  <a:cubicBezTo>
                    <a:pt x="2568" y="11020"/>
                    <a:pt x="4074" y="11438"/>
                    <a:pt x="5572" y="11438"/>
                  </a:cubicBezTo>
                  <a:cubicBezTo>
                    <a:pt x="6222" y="11438"/>
                    <a:pt x="6871" y="11359"/>
                    <a:pt x="7478" y="11231"/>
                  </a:cubicBezTo>
                  <a:cubicBezTo>
                    <a:pt x="11551" y="10562"/>
                    <a:pt x="15502" y="9042"/>
                    <a:pt x="19028" y="6884"/>
                  </a:cubicBezTo>
                  <a:cubicBezTo>
                    <a:pt x="20821" y="5820"/>
                    <a:pt x="22402" y="4544"/>
                    <a:pt x="24134" y="3419"/>
                  </a:cubicBezTo>
                  <a:cubicBezTo>
                    <a:pt x="25806" y="2264"/>
                    <a:pt x="27569" y="1291"/>
                    <a:pt x="29515" y="805"/>
                  </a:cubicBezTo>
                  <a:cubicBezTo>
                    <a:pt x="30319" y="593"/>
                    <a:pt x="31145" y="491"/>
                    <a:pt x="31970" y="491"/>
                  </a:cubicBezTo>
                  <a:cubicBezTo>
                    <a:pt x="35163" y="491"/>
                    <a:pt x="38348" y="2020"/>
                    <a:pt x="40305" y="4604"/>
                  </a:cubicBezTo>
                  <a:cubicBezTo>
                    <a:pt x="38433" y="1759"/>
                    <a:pt x="35025" y="0"/>
                    <a:pt x="3161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8118950" y="3893200"/>
              <a:ext cx="126925" cy="268550"/>
            </a:xfrm>
            <a:custGeom>
              <a:avLst/>
              <a:gdLst/>
              <a:ahLst/>
              <a:cxnLst/>
              <a:rect l="l" t="t" r="r" b="b"/>
              <a:pathLst>
                <a:path w="5077" h="10742" extrusionOk="0">
                  <a:moveTo>
                    <a:pt x="2281" y="1"/>
                  </a:moveTo>
                  <a:lnTo>
                    <a:pt x="2281" y="1"/>
                  </a:lnTo>
                  <a:cubicBezTo>
                    <a:pt x="1004" y="1855"/>
                    <a:pt x="1" y="4134"/>
                    <a:pt x="274" y="6505"/>
                  </a:cubicBezTo>
                  <a:cubicBezTo>
                    <a:pt x="412" y="8624"/>
                    <a:pt x="2243" y="10742"/>
                    <a:pt x="4392" y="10742"/>
                  </a:cubicBezTo>
                  <a:cubicBezTo>
                    <a:pt x="4617" y="10742"/>
                    <a:pt x="4846" y="10719"/>
                    <a:pt x="5077" y="10670"/>
                  </a:cubicBezTo>
                  <a:cubicBezTo>
                    <a:pt x="1338" y="10335"/>
                    <a:pt x="396" y="6293"/>
                    <a:pt x="1247" y="3192"/>
                  </a:cubicBezTo>
                  <a:cubicBezTo>
                    <a:pt x="1521" y="2128"/>
                    <a:pt x="1916" y="1065"/>
                    <a:pt x="228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8019425" y="4126200"/>
              <a:ext cx="179350" cy="79350"/>
            </a:xfrm>
            <a:custGeom>
              <a:avLst/>
              <a:gdLst/>
              <a:ahLst/>
              <a:cxnLst/>
              <a:rect l="l" t="t" r="r" b="b"/>
              <a:pathLst>
                <a:path w="7174" h="3174" extrusionOk="0">
                  <a:moveTo>
                    <a:pt x="4432" y="1"/>
                  </a:moveTo>
                  <a:cubicBezTo>
                    <a:pt x="2487" y="1"/>
                    <a:pt x="503" y="1220"/>
                    <a:pt x="0" y="3173"/>
                  </a:cubicBezTo>
                  <a:cubicBezTo>
                    <a:pt x="1253" y="1562"/>
                    <a:pt x="3133" y="659"/>
                    <a:pt x="5081" y="659"/>
                  </a:cubicBezTo>
                  <a:cubicBezTo>
                    <a:pt x="5778" y="659"/>
                    <a:pt x="6484" y="775"/>
                    <a:pt x="7173" y="1015"/>
                  </a:cubicBezTo>
                  <a:cubicBezTo>
                    <a:pt x="6404" y="317"/>
                    <a:pt x="5423" y="1"/>
                    <a:pt x="4432"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8305125" y="3850025"/>
              <a:ext cx="339700" cy="259025"/>
            </a:xfrm>
            <a:custGeom>
              <a:avLst/>
              <a:gdLst/>
              <a:ahLst/>
              <a:cxnLst/>
              <a:rect l="l" t="t" r="r" b="b"/>
              <a:pathLst>
                <a:path w="13588" h="10361" extrusionOk="0">
                  <a:moveTo>
                    <a:pt x="3737" y="0"/>
                  </a:moveTo>
                  <a:cubicBezTo>
                    <a:pt x="2340" y="0"/>
                    <a:pt x="834" y="357"/>
                    <a:pt x="1" y="1485"/>
                  </a:cubicBezTo>
                  <a:cubicBezTo>
                    <a:pt x="876" y="731"/>
                    <a:pt x="1942" y="483"/>
                    <a:pt x="3035" y="483"/>
                  </a:cubicBezTo>
                  <a:cubicBezTo>
                    <a:pt x="3574" y="483"/>
                    <a:pt x="4119" y="543"/>
                    <a:pt x="4651" y="633"/>
                  </a:cubicBezTo>
                  <a:cubicBezTo>
                    <a:pt x="7661" y="1181"/>
                    <a:pt x="11186" y="2609"/>
                    <a:pt x="12220" y="5740"/>
                  </a:cubicBezTo>
                  <a:cubicBezTo>
                    <a:pt x="12706" y="7260"/>
                    <a:pt x="12585" y="9023"/>
                    <a:pt x="11551" y="10360"/>
                  </a:cubicBezTo>
                  <a:cubicBezTo>
                    <a:pt x="13588" y="8567"/>
                    <a:pt x="13223" y="5193"/>
                    <a:pt x="11612" y="3278"/>
                  </a:cubicBezTo>
                  <a:cubicBezTo>
                    <a:pt x="9879" y="1272"/>
                    <a:pt x="7235" y="360"/>
                    <a:pt x="4712" y="56"/>
                  </a:cubicBezTo>
                  <a:cubicBezTo>
                    <a:pt x="4401" y="21"/>
                    <a:pt x="4072" y="0"/>
                    <a:pt x="3737"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8265625" y="3761750"/>
              <a:ext cx="133000" cy="196075"/>
            </a:xfrm>
            <a:custGeom>
              <a:avLst/>
              <a:gdLst/>
              <a:ahLst/>
              <a:cxnLst/>
              <a:rect l="l" t="t" r="r" b="b"/>
              <a:pathLst>
                <a:path w="5320" h="7843" extrusionOk="0">
                  <a:moveTo>
                    <a:pt x="1854" y="0"/>
                  </a:moveTo>
                  <a:lnTo>
                    <a:pt x="1854" y="0"/>
                  </a:lnTo>
                  <a:cubicBezTo>
                    <a:pt x="0" y="3465"/>
                    <a:pt x="760" y="7721"/>
                    <a:pt x="5319" y="7842"/>
                  </a:cubicBezTo>
                  <a:cubicBezTo>
                    <a:pt x="1216" y="6353"/>
                    <a:pt x="1368" y="3769"/>
                    <a:pt x="1854"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8656975" y="3821025"/>
              <a:ext cx="238625" cy="198350"/>
            </a:xfrm>
            <a:custGeom>
              <a:avLst/>
              <a:gdLst/>
              <a:ahLst/>
              <a:cxnLst/>
              <a:rect l="l" t="t" r="r" b="b"/>
              <a:pathLst>
                <a:path w="9545" h="7934" extrusionOk="0">
                  <a:moveTo>
                    <a:pt x="0" y="0"/>
                  </a:moveTo>
                  <a:lnTo>
                    <a:pt x="0" y="0"/>
                  </a:lnTo>
                  <a:cubicBezTo>
                    <a:pt x="1489" y="4286"/>
                    <a:pt x="7295" y="4255"/>
                    <a:pt x="9544" y="7933"/>
                  </a:cubicBezTo>
                  <a:cubicBezTo>
                    <a:pt x="8176" y="3526"/>
                    <a:pt x="2340" y="3556"/>
                    <a:pt x="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8542225" y="3574050"/>
              <a:ext cx="345775" cy="272825"/>
            </a:xfrm>
            <a:custGeom>
              <a:avLst/>
              <a:gdLst/>
              <a:ahLst/>
              <a:cxnLst/>
              <a:rect l="l" t="t" r="r" b="b"/>
              <a:pathLst>
                <a:path w="13831" h="10913" extrusionOk="0">
                  <a:moveTo>
                    <a:pt x="3678" y="1"/>
                  </a:moveTo>
                  <a:lnTo>
                    <a:pt x="3678" y="1"/>
                  </a:lnTo>
                  <a:cubicBezTo>
                    <a:pt x="791" y="882"/>
                    <a:pt x="0" y="4681"/>
                    <a:pt x="2158" y="6809"/>
                  </a:cubicBezTo>
                  <a:cubicBezTo>
                    <a:pt x="3342" y="7993"/>
                    <a:pt x="4946" y="8191"/>
                    <a:pt x="6566" y="8191"/>
                  </a:cubicBezTo>
                  <a:cubicBezTo>
                    <a:pt x="7380" y="8191"/>
                    <a:pt x="8199" y="8141"/>
                    <a:pt x="8969" y="8141"/>
                  </a:cubicBezTo>
                  <a:cubicBezTo>
                    <a:pt x="9303" y="8141"/>
                    <a:pt x="9628" y="8150"/>
                    <a:pt x="9940" y="8177"/>
                  </a:cubicBezTo>
                  <a:cubicBezTo>
                    <a:pt x="11611" y="8268"/>
                    <a:pt x="13435" y="9150"/>
                    <a:pt x="13830" y="10913"/>
                  </a:cubicBezTo>
                  <a:cubicBezTo>
                    <a:pt x="13739" y="8998"/>
                    <a:pt x="11763" y="7782"/>
                    <a:pt x="10031" y="7599"/>
                  </a:cubicBezTo>
                  <a:cubicBezTo>
                    <a:pt x="9362" y="7509"/>
                    <a:pt x="8694" y="7494"/>
                    <a:pt x="8033" y="7494"/>
                  </a:cubicBezTo>
                  <a:cubicBezTo>
                    <a:pt x="7719" y="7494"/>
                    <a:pt x="7406" y="7497"/>
                    <a:pt x="7095" y="7497"/>
                  </a:cubicBezTo>
                  <a:cubicBezTo>
                    <a:pt x="6310" y="7497"/>
                    <a:pt x="5541" y="7476"/>
                    <a:pt x="4803" y="7326"/>
                  </a:cubicBezTo>
                  <a:cubicBezTo>
                    <a:pt x="1003" y="6718"/>
                    <a:pt x="213" y="1824"/>
                    <a:pt x="3678"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7789925" y="4458200"/>
              <a:ext cx="302450" cy="89200"/>
            </a:xfrm>
            <a:custGeom>
              <a:avLst/>
              <a:gdLst/>
              <a:ahLst/>
              <a:cxnLst/>
              <a:rect l="l" t="t" r="r" b="b"/>
              <a:pathLst>
                <a:path w="12098" h="3568" extrusionOk="0">
                  <a:moveTo>
                    <a:pt x="9231" y="0"/>
                  </a:moveTo>
                  <a:cubicBezTo>
                    <a:pt x="8017" y="0"/>
                    <a:pt x="6791" y="272"/>
                    <a:pt x="5685" y="775"/>
                  </a:cubicBezTo>
                  <a:cubicBezTo>
                    <a:pt x="3742" y="1671"/>
                    <a:pt x="2329" y="3390"/>
                    <a:pt x="115" y="3390"/>
                  </a:cubicBezTo>
                  <a:cubicBezTo>
                    <a:pt x="77" y="3390"/>
                    <a:pt x="39" y="3390"/>
                    <a:pt x="1" y="3389"/>
                  </a:cubicBezTo>
                  <a:lnTo>
                    <a:pt x="1" y="3389"/>
                  </a:lnTo>
                  <a:cubicBezTo>
                    <a:pt x="354" y="3513"/>
                    <a:pt x="705" y="3568"/>
                    <a:pt x="1052" y="3568"/>
                  </a:cubicBezTo>
                  <a:cubicBezTo>
                    <a:pt x="2820" y="3568"/>
                    <a:pt x="4489" y="2155"/>
                    <a:pt x="5988" y="1444"/>
                  </a:cubicBezTo>
                  <a:cubicBezTo>
                    <a:pt x="6931" y="988"/>
                    <a:pt x="7934" y="714"/>
                    <a:pt x="8967" y="562"/>
                  </a:cubicBezTo>
                  <a:cubicBezTo>
                    <a:pt x="9469" y="486"/>
                    <a:pt x="9985" y="448"/>
                    <a:pt x="10510" y="448"/>
                  </a:cubicBezTo>
                  <a:cubicBezTo>
                    <a:pt x="11034" y="448"/>
                    <a:pt x="11566" y="486"/>
                    <a:pt x="12098" y="562"/>
                  </a:cubicBezTo>
                  <a:cubicBezTo>
                    <a:pt x="11198" y="180"/>
                    <a:pt x="10218" y="0"/>
                    <a:pt x="923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7909225" y="4394175"/>
              <a:ext cx="971175" cy="223975"/>
            </a:xfrm>
            <a:custGeom>
              <a:avLst/>
              <a:gdLst/>
              <a:ahLst/>
              <a:cxnLst/>
              <a:rect l="l" t="t" r="r" b="b"/>
              <a:pathLst>
                <a:path w="38847" h="8959" extrusionOk="0">
                  <a:moveTo>
                    <a:pt x="30614" y="0"/>
                  </a:moveTo>
                  <a:cubicBezTo>
                    <a:pt x="30432" y="0"/>
                    <a:pt x="30248" y="8"/>
                    <a:pt x="30062" y="23"/>
                  </a:cubicBezTo>
                  <a:cubicBezTo>
                    <a:pt x="26323" y="327"/>
                    <a:pt x="23557" y="3093"/>
                    <a:pt x="20487" y="4856"/>
                  </a:cubicBezTo>
                  <a:cubicBezTo>
                    <a:pt x="16400" y="7247"/>
                    <a:pt x="11653" y="8456"/>
                    <a:pt x="6894" y="8456"/>
                  </a:cubicBezTo>
                  <a:cubicBezTo>
                    <a:pt x="4574" y="8456"/>
                    <a:pt x="2251" y="8169"/>
                    <a:pt x="1" y="7591"/>
                  </a:cubicBezTo>
                  <a:lnTo>
                    <a:pt x="1" y="7591"/>
                  </a:lnTo>
                  <a:cubicBezTo>
                    <a:pt x="2580" y="8512"/>
                    <a:pt x="5312" y="8958"/>
                    <a:pt x="8046" y="8958"/>
                  </a:cubicBezTo>
                  <a:cubicBezTo>
                    <a:pt x="12530" y="8958"/>
                    <a:pt x="17019" y="7760"/>
                    <a:pt x="20852" y="5494"/>
                  </a:cubicBezTo>
                  <a:cubicBezTo>
                    <a:pt x="24004" y="3655"/>
                    <a:pt x="27134" y="568"/>
                    <a:pt x="30869" y="568"/>
                  </a:cubicBezTo>
                  <a:cubicBezTo>
                    <a:pt x="31455" y="568"/>
                    <a:pt x="32057" y="644"/>
                    <a:pt x="32676" y="813"/>
                  </a:cubicBezTo>
                  <a:cubicBezTo>
                    <a:pt x="35229" y="1543"/>
                    <a:pt x="37235" y="3488"/>
                    <a:pt x="38846" y="5555"/>
                  </a:cubicBezTo>
                  <a:cubicBezTo>
                    <a:pt x="37055" y="2723"/>
                    <a:pt x="34136" y="0"/>
                    <a:pt x="30614"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8729900" y="4696400"/>
              <a:ext cx="174800" cy="60000"/>
            </a:xfrm>
            <a:custGeom>
              <a:avLst/>
              <a:gdLst/>
              <a:ahLst/>
              <a:cxnLst/>
              <a:rect l="l" t="t" r="r" b="b"/>
              <a:pathLst>
                <a:path w="6992" h="2400" extrusionOk="0">
                  <a:moveTo>
                    <a:pt x="1" y="1"/>
                  </a:moveTo>
                  <a:lnTo>
                    <a:pt x="1" y="1"/>
                  </a:lnTo>
                  <a:cubicBezTo>
                    <a:pt x="556" y="1688"/>
                    <a:pt x="2792" y="2400"/>
                    <a:pt x="4769" y="2400"/>
                  </a:cubicBezTo>
                  <a:cubicBezTo>
                    <a:pt x="5605" y="2400"/>
                    <a:pt x="6395" y="2272"/>
                    <a:pt x="6992" y="2037"/>
                  </a:cubicBezTo>
                  <a:cubicBezTo>
                    <a:pt x="6354" y="1946"/>
                    <a:pt x="5715" y="1855"/>
                    <a:pt x="5107" y="1794"/>
                  </a:cubicBezTo>
                  <a:cubicBezTo>
                    <a:pt x="3375" y="1490"/>
                    <a:pt x="1308" y="1308"/>
                    <a:pt x="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8041450" y="4950200"/>
              <a:ext cx="851875" cy="702925"/>
            </a:xfrm>
            <a:custGeom>
              <a:avLst/>
              <a:gdLst/>
              <a:ahLst/>
              <a:cxnLst/>
              <a:rect l="l" t="t" r="r" b="b"/>
              <a:pathLst>
                <a:path w="34075" h="28117" extrusionOk="0">
                  <a:moveTo>
                    <a:pt x="34074" y="1"/>
                  </a:moveTo>
                  <a:cubicBezTo>
                    <a:pt x="33022" y="777"/>
                    <a:pt x="31883" y="1010"/>
                    <a:pt x="30702" y="1010"/>
                  </a:cubicBezTo>
                  <a:cubicBezTo>
                    <a:pt x="28929" y="1010"/>
                    <a:pt x="27061" y="486"/>
                    <a:pt x="25248" y="486"/>
                  </a:cubicBezTo>
                  <a:cubicBezTo>
                    <a:pt x="23870" y="486"/>
                    <a:pt x="22525" y="789"/>
                    <a:pt x="21277" y="1855"/>
                  </a:cubicBezTo>
                  <a:cubicBezTo>
                    <a:pt x="19119" y="3527"/>
                    <a:pt x="17812" y="6171"/>
                    <a:pt x="15411" y="7539"/>
                  </a:cubicBezTo>
                  <a:cubicBezTo>
                    <a:pt x="14013" y="8329"/>
                    <a:pt x="12372" y="8481"/>
                    <a:pt x="10791" y="8816"/>
                  </a:cubicBezTo>
                  <a:cubicBezTo>
                    <a:pt x="8572" y="9272"/>
                    <a:pt x="6414" y="10275"/>
                    <a:pt x="4742" y="11794"/>
                  </a:cubicBezTo>
                  <a:cubicBezTo>
                    <a:pt x="1277" y="14743"/>
                    <a:pt x="0" y="20153"/>
                    <a:pt x="2311" y="24135"/>
                  </a:cubicBezTo>
                  <a:cubicBezTo>
                    <a:pt x="3466" y="26080"/>
                    <a:pt x="5289" y="27600"/>
                    <a:pt x="7447" y="28117"/>
                  </a:cubicBezTo>
                  <a:cubicBezTo>
                    <a:pt x="5350" y="27448"/>
                    <a:pt x="3648" y="25837"/>
                    <a:pt x="2645" y="23953"/>
                  </a:cubicBezTo>
                  <a:cubicBezTo>
                    <a:pt x="639" y="20062"/>
                    <a:pt x="1976" y="15047"/>
                    <a:pt x="5229" y="12311"/>
                  </a:cubicBezTo>
                  <a:cubicBezTo>
                    <a:pt x="6840" y="10913"/>
                    <a:pt x="8815" y="10001"/>
                    <a:pt x="10943" y="9576"/>
                  </a:cubicBezTo>
                  <a:cubicBezTo>
                    <a:pt x="12007" y="9363"/>
                    <a:pt x="13101" y="9211"/>
                    <a:pt x="14195" y="8846"/>
                  </a:cubicBezTo>
                  <a:cubicBezTo>
                    <a:pt x="17600" y="7934"/>
                    <a:pt x="19211" y="4347"/>
                    <a:pt x="21642" y="2311"/>
                  </a:cubicBezTo>
                  <a:cubicBezTo>
                    <a:pt x="22810" y="1235"/>
                    <a:pt x="24191" y="962"/>
                    <a:pt x="25644" y="962"/>
                  </a:cubicBezTo>
                  <a:cubicBezTo>
                    <a:pt x="27135" y="962"/>
                    <a:pt x="28701" y="1249"/>
                    <a:pt x="30191" y="1249"/>
                  </a:cubicBezTo>
                  <a:cubicBezTo>
                    <a:pt x="31597" y="1249"/>
                    <a:pt x="32934" y="994"/>
                    <a:pt x="34074"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8225350" y="5400825"/>
              <a:ext cx="82850" cy="138325"/>
            </a:xfrm>
            <a:custGeom>
              <a:avLst/>
              <a:gdLst/>
              <a:ahLst/>
              <a:cxnLst/>
              <a:rect l="l" t="t" r="r" b="b"/>
              <a:pathLst>
                <a:path w="3314" h="5533" extrusionOk="0">
                  <a:moveTo>
                    <a:pt x="2584" y="0"/>
                  </a:moveTo>
                  <a:cubicBezTo>
                    <a:pt x="2219" y="2067"/>
                    <a:pt x="1368" y="3891"/>
                    <a:pt x="0" y="5532"/>
                  </a:cubicBezTo>
                  <a:cubicBezTo>
                    <a:pt x="2098" y="4773"/>
                    <a:pt x="3313" y="2128"/>
                    <a:pt x="2584"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8213175" y="5294500"/>
              <a:ext cx="659625" cy="108025"/>
            </a:xfrm>
            <a:custGeom>
              <a:avLst/>
              <a:gdLst/>
              <a:ahLst/>
              <a:cxnLst/>
              <a:rect l="l" t="t" r="r" b="b"/>
              <a:pathLst>
                <a:path w="26385" h="4321" extrusionOk="0">
                  <a:moveTo>
                    <a:pt x="20207" y="1"/>
                  </a:moveTo>
                  <a:cubicBezTo>
                    <a:pt x="17921" y="1"/>
                    <a:pt x="15587" y="790"/>
                    <a:pt x="13497" y="1579"/>
                  </a:cubicBezTo>
                  <a:cubicBezTo>
                    <a:pt x="10231" y="2829"/>
                    <a:pt x="6771" y="3939"/>
                    <a:pt x="3278" y="3939"/>
                  </a:cubicBezTo>
                  <a:cubicBezTo>
                    <a:pt x="2187" y="3939"/>
                    <a:pt x="1093" y="3831"/>
                    <a:pt x="1" y="3585"/>
                  </a:cubicBezTo>
                  <a:lnTo>
                    <a:pt x="1" y="3585"/>
                  </a:lnTo>
                  <a:cubicBezTo>
                    <a:pt x="1435" y="4106"/>
                    <a:pt x="2941" y="4320"/>
                    <a:pt x="4458" y="4320"/>
                  </a:cubicBezTo>
                  <a:cubicBezTo>
                    <a:pt x="6478" y="4320"/>
                    <a:pt x="8517" y="3941"/>
                    <a:pt x="10427" y="3402"/>
                  </a:cubicBezTo>
                  <a:cubicBezTo>
                    <a:pt x="13745" y="2508"/>
                    <a:pt x="17155" y="593"/>
                    <a:pt x="20628" y="593"/>
                  </a:cubicBezTo>
                  <a:cubicBezTo>
                    <a:pt x="21640" y="593"/>
                    <a:pt x="22657" y="755"/>
                    <a:pt x="23679" y="1153"/>
                  </a:cubicBezTo>
                  <a:cubicBezTo>
                    <a:pt x="24743" y="1548"/>
                    <a:pt x="25685" y="2247"/>
                    <a:pt x="26384" y="3220"/>
                  </a:cubicBezTo>
                  <a:cubicBezTo>
                    <a:pt x="25837" y="2187"/>
                    <a:pt x="24895" y="1336"/>
                    <a:pt x="23831" y="819"/>
                  </a:cubicBezTo>
                  <a:cubicBezTo>
                    <a:pt x="22668" y="232"/>
                    <a:pt x="21445" y="1"/>
                    <a:pt x="20207"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8473825" y="5618925"/>
              <a:ext cx="430875" cy="79625"/>
            </a:xfrm>
            <a:custGeom>
              <a:avLst/>
              <a:gdLst/>
              <a:ahLst/>
              <a:cxnLst/>
              <a:rect l="l" t="t" r="r" b="b"/>
              <a:pathLst>
                <a:path w="17235" h="3185" extrusionOk="0">
                  <a:moveTo>
                    <a:pt x="17235" y="0"/>
                  </a:moveTo>
                  <a:lnTo>
                    <a:pt x="17235" y="0"/>
                  </a:lnTo>
                  <a:cubicBezTo>
                    <a:pt x="14477" y="1603"/>
                    <a:pt x="11322" y="2412"/>
                    <a:pt x="8171" y="2412"/>
                  </a:cubicBezTo>
                  <a:cubicBezTo>
                    <a:pt x="5348" y="2412"/>
                    <a:pt x="2528" y="1763"/>
                    <a:pt x="1" y="456"/>
                  </a:cubicBezTo>
                  <a:lnTo>
                    <a:pt x="1" y="456"/>
                  </a:lnTo>
                  <a:cubicBezTo>
                    <a:pt x="2348" y="2279"/>
                    <a:pt x="5333" y="3185"/>
                    <a:pt x="8319" y="3185"/>
                  </a:cubicBezTo>
                  <a:cubicBezTo>
                    <a:pt x="11558" y="3185"/>
                    <a:pt x="14800" y="2119"/>
                    <a:pt x="17235"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8234450" y="5868925"/>
              <a:ext cx="343500" cy="106450"/>
            </a:xfrm>
            <a:custGeom>
              <a:avLst/>
              <a:gdLst/>
              <a:ahLst/>
              <a:cxnLst/>
              <a:rect l="l" t="t" r="r" b="b"/>
              <a:pathLst>
                <a:path w="13740" h="4258" extrusionOk="0">
                  <a:moveTo>
                    <a:pt x="13740" y="0"/>
                  </a:moveTo>
                  <a:cubicBezTo>
                    <a:pt x="9804" y="2507"/>
                    <a:pt x="5226" y="3868"/>
                    <a:pt x="595" y="3868"/>
                  </a:cubicBezTo>
                  <a:cubicBezTo>
                    <a:pt x="397" y="3868"/>
                    <a:pt x="199" y="3865"/>
                    <a:pt x="1" y="3860"/>
                  </a:cubicBezTo>
                  <a:lnTo>
                    <a:pt x="1" y="3860"/>
                  </a:lnTo>
                  <a:cubicBezTo>
                    <a:pt x="1078" y="4128"/>
                    <a:pt x="2191" y="4258"/>
                    <a:pt x="3308" y="4258"/>
                  </a:cubicBezTo>
                  <a:cubicBezTo>
                    <a:pt x="7142" y="4258"/>
                    <a:pt x="11033" y="2730"/>
                    <a:pt x="1374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7991300" y="5593075"/>
              <a:ext cx="146675" cy="207475"/>
            </a:xfrm>
            <a:custGeom>
              <a:avLst/>
              <a:gdLst/>
              <a:ahLst/>
              <a:cxnLst/>
              <a:rect l="l" t="t" r="r" b="b"/>
              <a:pathLst>
                <a:path w="5867" h="8299" extrusionOk="0">
                  <a:moveTo>
                    <a:pt x="5867" y="1"/>
                  </a:moveTo>
                  <a:cubicBezTo>
                    <a:pt x="2371" y="821"/>
                    <a:pt x="0" y="4833"/>
                    <a:pt x="943" y="8299"/>
                  </a:cubicBezTo>
                  <a:cubicBezTo>
                    <a:pt x="1125" y="5776"/>
                    <a:pt x="2067" y="3405"/>
                    <a:pt x="3891" y="1612"/>
                  </a:cubicBezTo>
                  <a:cubicBezTo>
                    <a:pt x="4469" y="1004"/>
                    <a:pt x="5168" y="517"/>
                    <a:pt x="5867"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7780050" y="4726800"/>
              <a:ext cx="363250" cy="534225"/>
            </a:xfrm>
            <a:custGeom>
              <a:avLst/>
              <a:gdLst/>
              <a:ahLst/>
              <a:cxnLst/>
              <a:rect l="l" t="t" r="r" b="b"/>
              <a:pathLst>
                <a:path w="14530" h="21369" extrusionOk="0">
                  <a:moveTo>
                    <a:pt x="152" y="1"/>
                  </a:moveTo>
                  <a:lnTo>
                    <a:pt x="152" y="1"/>
                  </a:lnTo>
                  <a:cubicBezTo>
                    <a:pt x="0" y="9180"/>
                    <a:pt x="6019" y="18056"/>
                    <a:pt x="14530" y="21369"/>
                  </a:cubicBezTo>
                  <a:cubicBezTo>
                    <a:pt x="6535" y="17022"/>
                    <a:pt x="1155" y="9059"/>
                    <a:pt x="152"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7745850" y="4946025"/>
              <a:ext cx="85900" cy="109825"/>
            </a:xfrm>
            <a:custGeom>
              <a:avLst/>
              <a:gdLst/>
              <a:ahLst/>
              <a:cxnLst/>
              <a:rect l="l" t="t" r="r" b="b"/>
              <a:pathLst>
                <a:path w="3436" h="4393" extrusionOk="0">
                  <a:moveTo>
                    <a:pt x="2836" y="0"/>
                  </a:moveTo>
                  <a:cubicBezTo>
                    <a:pt x="1962" y="0"/>
                    <a:pt x="1109" y="642"/>
                    <a:pt x="639" y="1384"/>
                  </a:cubicBezTo>
                  <a:cubicBezTo>
                    <a:pt x="122" y="2296"/>
                    <a:pt x="1" y="3359"/>
                    <a:pt x="122" y="4393"/>
                  </a:cubicBezTo>
                  <a:cubicBezTo>
                    <a:pt x="396" y="3937"/>
                    <a:pt x="548" y="3481"/>
                    <a:pt x="730" y="3025"/>
                  </a:cubicBezTo>
                  <a:cubicBezTo>
                    <a:pt x="1247" y="1718"/>
                    <a:pt x="1976" y="472"/>
                    <a:pt x="3435" y="107"/>
                  </a:cubicBezTo>
                  <a:cubicBezTo>
                    <a:pt x="3237" y="34"/>
                    <a:pt x="3036" y="0"/>
                    <a:pt x="2836"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7772450" y="5200975"/>
              <a:ext cx="184675" cy="42875"/>
            </a:xfrm>
            <a:custGeom>
              <a:avLst/>
              <a:gdLst/>
              <a:ahLst/>
              <a:cxnLst/>
              <a:rect l="l" t="t" r="r" b="b"/>
              <a:pathLst>
                <a:path w="7387" h="1715" extrusionOk="0">
                  <a:moveTo>
                    <a:pt x="7387" y="0"/>
                  </a:moveTo>
                  <a:lnTo>
                    <a:pt x="7387" y="0"/>
                  </a:lnTo>
                  <a:cubicBezTo>
                    <a:pt x="6202" y="616"/>
                    <a:pt x="4931" y="928"/>
                    <a:pt x="3658" y="928"/>
                  </a:cubicBezTo>
                  <a:cubicBezTo>
                    <a:pt x="2416" y="928"/>
                    <a:pt x="1171" y="631"/>
                    <a:pt x="0" y="31"/>
                  </a:cubicBezTo>
                  <a:lnTo>
                    <a:pt x="0" y="31"/>
                  </a:lnTo>
                  <a:cubicBezTo>
                    <a:pt x="894" y="1152"/>
                    <a:pt x="2301" y="1714"/>
                    <a:pt x="3702" y="1714"/>
                  </a:cubicBezTo>
                  <a:cubicBezTo>
                    <a:pt x="5113" y="1714"/>
                    <a:pt x="6517" y="1144"/>
                    <a:pt x="7387"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8061975" y="4479075"/>
              <a:ext cx="531175" cy="442800"/>
            </a:xfrm>
            <a:custGeom>
              <a:avLst/>
              <a:gdLst/>
              <a:ahLst/>
              <a:cxnLst/>
              <a:rect l="l" t="t" r="r" b="b"/>
              <a:pathLst>
                <a:path w="21247" h="17712" extrusionOk="0">
                  <a:moveTo>
                    <a:pt x="18177" y="1"/>
                  </a:moveTo>
                  <a:lnTo>
                    <a:pt x="18177" y="1"/>
                  </a:lnTo>
                  <a:cubicBezTo>
                    <a:pt x="19909" y="2402"/>
                    <a:pt x="20274" y="5441"/>
                    <a:pt x="20304" y="8329"/>
                  </a:cubicBezTo>
                  <a:cubicBezTo>
                    <a:pt x="20304" y="9758"/>
                    <a:pt x="20153" y="11217"/>
                    <a:pt x="19575" y="12493"/>
                  </a:cubicBezTo>
                  <a:cubicBezTo>
                    <a:pt x="17963" y="16465"/>
                    <a:pt x="12998" y="17058"/>
                    <a:pt x="9121" y="17058"/>
                  </a:cubicBezTo>
                  <a:cubicBezTo>
                    <a:pt x="8904" y="17058"/>
                    <a:pt x="8690" y="17056"/>
                    <a:pt x="8481" y="17053"/>
                  </a:cubicBezTo>
                  <a:cubicBezTo>
                    <a:pt x="5563" y="16961"/>
                    <a:pt x="2705" y="16262"/>
                    <a:pt x="0" y="15046"/>
                  </a:cubicBezTo>
                  <a:lnTo>
                    <a:pt x="0" y="15046"/>
                  </a:lnTo>
                  <a:cubicBezTo>
                    <a:pt x="2584" y="16566"/>
                    <a:pt x="5471" y="17448"/>
                    <a:pt x="8450" y="17660"/>
                  </a:cubicBezTo>
                  <a:cubicBezTo>
                    <a:pt x="9014" y="17694"/>
                    <a:pt x="9573" y="17711"/>
                    <a:pt x="10125" y="17711"/>
                  </a:cubicBezTo>
                  <a:cubicBezTo>
                    <a:pt x="16147" y="17711"/>
                    <a:pt x="21247" y="15597"/>
                    <a:pt x="20912" y="8329"/>
                  </a:cubicBezTo>
                  <a:cubicBezTo>
                    <a:pt x="20791" y="5411"/>
                    <a:pt x="20183" y="2250"/>
                    <a:pt x="18177"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8210150" y="4587750"/>
              <a:ext cx="98800" cy="169900"/>
            </a:xfrm>
            <a:custGeom>
              <a:avLst/>
              <a:gdLst/>
              <a:ahLst/>
              <a:cxnLst/>
              <a:rect l="l" t="t" r="r" b="b"/>
              <a:pathLst>
                <a:path w="3952" h="6796" extrusionOk="0">
                  <a:moveTo>
                    <a:pt x="3617" y="0"/>
                  </a:moveTo>
                  <a:lnTo>
                    <a:pt x="3617" y="0"/>
                  </a:lnTo>
                  <a:cubicBezTo>
                    <a:pt x="3161" y="2584"/>
                    <a:pt x="2888" y="5836"/>
                    <a:pt x="0" y="6778"/>
                  </a:cubicBezTo>
                  <a:cubicBezTo>
                    <a:pt x="98" y="6790"/>
                    <a:pt x="196" y="6796"/>
                    <a:pt x="292" y="6796"/>
                  </a:cubicBezTo>
                  <a:cubicBezTo>
                    <a:pt x="1693" y="6796"/>
                    <a:pt x="2923" y="5596"/>
                    <a:pt x="3435" y="4316"/>
                  </a:cubicBezTo>
                  <a:cubicBezTo>
                    <a:pt x="3952" y="2918"/>
                    <a:pt x="3921" y="1429"/>
                    <a:pt x="3617"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8337050" y="3945625"/>
              <a:ext cx="46375" cy="158100"/>
            </a:xfrm>
            <a:custGeom>
              <a:avLst/>
              <a:gdLst/>
              <a:ahLst/>
              <a:cxnLst/>
              <a:rect l="l" t="t" r="r" b="b"/>
              <a:pathLst>
                <a:path w="1855" h="6324" extrusionOk="0">
                  <a:moveTo>
                    <a:pt x="1703" y="1"/>
                  </a:moveTo>
                  <a:cubicBezTo>
                    <a:pt x="0" y="1612"/>
                    <a:pt x="61" y="4803"/>
                    <a:pt x="1855" y="6323"/>
                  </a:cubicBezTo>
                  <a:cubicBezTo>
                    <a:pt x="1064" y="4287"/>
                    <a:pt x="1003" y="2129"/>
                    <a:pt x="1703"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8379600" y="3636350"/>
              <a:ext cx="180125" cy="113900"/>
            </a:xfrm>
            <a:custGeom>
              <a:avLst/>
              <a:gdLst/>
              <a:ahLst/>
              <a:cxnLst/>
              <a:rect l="l" t="t" r="r" b="b"/>
              <a:pathLst>
                <a:path w="7205" h="4556" extrusionOk="0">
                  <a:moveTo>
                    <a:pt x="1" y="1"/>
                  </a:moveTo>
                  <a:lnTo>
                    <a:pt x="1" y="1"/>
                  </a:lnTo>
                  <a:cubicBezTo>
                    <a:pt x="399" y="2614"/>
                    <a:pt x="2978" y="4555"/>
                    <a:pt x="5534" y="4555"/>
                  </a:cubicBezTo>
                  <a:cubicBezTo>
                    <a:pt x="6100" y="4555"/>
                    <a:pt x="6665" y="4460"/>
                    <a:pt x="7204" y="4256"/>
                  </a:cubicBezTo>
                  <a:cubicBezTo>
                    <a:pt x="6444" y="4226"/>
                    <a:pt x="5685" y="4104"/>
                    <a:pt x="5016" y="3922"/>
                  </a:cubicBezTo>
                  <a:cubicBezTo>
                    <a:pt x="2858" y="3344"/>
                    <a:pt x="1125" y="1916"/>
                    <a:pt x="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8166075" y="5039200"/>
              <a:ext cx="263700" cy="101000"/>
            </a:xfrm>
            <a:custGeom>
              <a:avLst/>
              <a:gdLst/>
              <a:ahLst/>
              <a:cxnLst/>
              <a:rect l="l" t="t" r="r" b="b"/>
              <a:pathLst>
                <a:path w="10548" h="4040" extrusionOk="0">
                  <a:moveTo>
                    <a:pt x="4259" y="1"/>
                  </a:moveTo>
                  <a:cubicBezTo>
                    <a:pt x="2797" y="1"/>
                    <a:pt x="1345" y="354"/>
                    <a:pt x="0" y="939"/>
                  </a:cubicBezTo>
                  <a:cubicBezTo>
                    <a:pt x="1003" y="848"/>
                    <a:pt x="2006" y="727"/>
                    <a:pt x="2979" y="696"/>
                  </a:cubicBezTo>
                  <a:cubicBezTo>
                    <a:pt x="3186" y="685"/>
                    <a:pt x="3395" y="680"/>
                    <a:pt x="3604" y="680"/>
                  </a:cubicBezTo>
                  <a:cubicBezTo>
                    <a:pt x="6308" y="680"/>
                    <a:pt x="9109" y="1613"/>
                    <a:pt x="10548" y="4040"/>
                  </a:cubicBezTo>
                  <a:cubicBezTo>
                    <a:pt x="10092" y="2003"/>
                    <a:pt x="8055" y="575"/>
                    <a:pt x="6019" y="180"/>
                  </a:cubicBezTo>
                  <a:cubicBezTo>
                    <a:pt x="5435" y="58"/>
                    <a:pt x="4846" y="1"/>
                    <a:pt x="4259"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8611375" y="6012525"/>
              <a:ext cx="134525" cy="139100"/>
            </a:xfrm>
            <a:custGeom>
              <a:avLst/>
              <a:gdLst/>
              <a:ahLst/>
              <a:cxnLst/>
              <a:rect l="l" t="t" r="r" b="b"/>
              <a:pathLst>
                <a:path w="5381" h="5564" extrusionOk="0">
                  <a:moveTo>
                    <a:pt x="0" y="1"/>
                  </a:moveTo>
                  <a:lnTo>
                    <a:pt x="0" y="1"/>
                  </a:lnTo>
                  <a:cubicBezTo>
                    <a:pt x="2462" y="1126"/>
                    <a:pt x="4316" y="3101"/>
                    <a:pt x="5350" y="5563"/>
                  </a:cubicBezTo>
                  <a:cubicBezTo>
                    <a:pt x="5380" y="2737"/>
                    <a:pt x="2857" y="31"/>
                    <a:pt x="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8688125" y="5802050"/>
              <a:ext cx="126150" cy="241675"/>
            </a:xfrm>
            <a:custGeom>
              <a:avLst/>
              <a:gdLst/>
              <a:ahLst/>
              <a:cxnLst/>
              <a:rect l="l" t="t" r="r" b="b"/>
              <a:pathLst>
                <a:path w="5046" h="9667" extrusionOk="0">
                  <a:moveTo>
                    <a:pt x="3161" y="0"/>
                  </a:moveTo>
                  <a:lnTo>
                    <a:pt x="3161" y="0"/>
                  </a:lnTo>
                  <a:cubicBezTo>
                    <a:pt x="5046" y="3709"/>
                    <a:pt x="2310" y="6961"/>
                    <a:pt x="0" y="9666"/>
                  </a:cubicBezTo>
                  <a:cubicBezTo>
                    <a:pt x="1611" y="8633"/>
                    <a:pt x="3070" y="7265"/>
                    <a:pt x="3891" y="5532"/>
                  </a:cubicBezTo>
                  <a:cubicBezTo>
                    <a:pt x="4681" y="3769"/>
                    <a:pt x="4651" y="1368"/>
                    <a:pt x="316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7821850" y="4619650"/>
              <a:ext cx="359450" cy="454600"/>
            </a:xfrm>
            <a:custGeom>
              <a:avLst/>
              <a:gdLst/>
              <a:ahLst/>
              <a:cxnLst/>
              <a:rect l="l" t="t" r="r" b="b"/>
              <a:pathLst>
                <a:path w="14378" h="18184" extrusionOk="0">
                  <a:moveTo>
                    <a:pt x="304" y="1"/>
                  </a:moveTo>
                  <a:lnTo>
                    <a:pt x="0" y="426"/>
                  </a:lnTo>
                  <a:cubicBezTo>
                    <a:pt x="608" y="6110"/>
                    <a:pt x="2857" y="11642"/>
                    <a:pt x="6383" y="16111"/>
                  </a:cubicBezTo>
                  <a:cubicBezTo>
                    <a:pt x="7181" y="17147"/>
                    <a:pt x="8303" y="18184"/>
                    <a:pt x="9508" y="18184"/>
                  </a:cubicBezTo>
                  <a:cubicBezTo>
                    <a:pt x="9681" y="18184"/>
                    <a:pt x="9855" y="18162"/>
                    <a:pt x="10031" y="18117"/>
                  </a:cubicBezTo>
                  <a:cubicBezTo>
                    <a:pt x="11399" y="17813"/>
                    <a:pt x="12098" y="16202"/>
                    <a:pt x="11854" y="14773"/>
                  </a:cubicBezTo>
                  <a:cubicBezTo>
                    <a:pt x="11642" y="13405"/>
                    <a:pt x="10730" y="12250"/>
                    <a:pt x="9818" y="11186"/>
                  </a:cubicBezTo>
                  <a:cubicBezTo>
                    <a:pt x="8906" y="10123"/>
                    <a:pt x="7933" y="8968"/>
                    <a:pt x="7629" y="7630"/>
                  </a:cubicBezTo>
                  <a:cubicBezTo>
                    <a:pt x="7447" y="6931"/>
                    <a:pt x="7629" y="5928"/>
                    <a:pt x="8359" y="5806"/>
                  </a:cubicBezTo>
                  <a:cubicBezTo>
                    <a:pt x="8398" y="5801"/>
                    <a:pt x="8436" y="5799"/>
                    <a:pt x="8474" y="5799"/>
                  </a:cubicBezTo>
                  <a:cubicBezTo>
                    <a:pt x="9110" y="5799"/>
                    <a:pt x="9548" y="6492"/>
                    <a:pt x="10122" y="6779"/>
                  </a:cubicBezTo>
                  <a:cubicBezTo>
                    <a:pt x="10343" y="6895"/>
                    <a:pt x="10583" y="6946"/>
                    <a:pt x="10827" y="6946"/>
                  </a:cubicBezTo>
                  <a:cubicBezTo>
                    <a:pt x="11352" y="6946"/>
                    <a:pt x="11895" y="6707"/>
                    <a:pt x="12310" y="6354"/>
                  </a:cubicBezTo>
                  <a:cubicBezTo>
                    <a:pt x="12918" y="5806"/>
                    <a:pt x="13253" y="5107"/>
                    <a:pt x="13648" y="4378"/>
                  </a:cubicBezTo>
                  <a:cubicBezTo>
                    <a:pt x="14013" y="3618"/>
                    <a:pt x="14377" y="2736"/>
                    <a:pt x="13982" y="2007"/>
                  </a:cubicBezTo>
                  <a:cubicBezTo>
                    <a:pt x="13709" y="1521"/>
                    <a:pt x="13040" y="1247"/>
                    <a:pt x="12402" y="1217"/>
                  </a:cubicBezTo>
                  <a:cubicBezTo>
                    <a:pt x="12352" y="1214"/>
                    <a:pt x="12302" y="1213"/>
                    <a:pt x="12252" y="1213"/>
                  </a:cubicBezTo>
                  <a:cubicBezTo>
                    <a:pt x="11638" y="1213"/>
                    <a:pt x="11049" y="1380"/>
                    <a:pt x="10487" y="1521"/>
                  </a:cubicBezTo>
                  <a:cubicBezTo>
                    <a:pt x="9467" y="1757"/>
                    <a:pt x="8417" y="1874"/>
                    <a:pt x="7365" y="1874"/>
                  </a:cubicBezTo>
                  <a:cubicBezTo>
                    <a:pt x="4905" y="1874"/>
                    <a:pt x="2433" y="1236"/>
                    <a:pt x="304"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7821075" y="4354450"/>
              <a:ext cx="130725" cy="144475"/>
            </a:xfrm>
            <a:custGeom>
              <a:avLst/>
              <a:gdLst/>
              <a:ahLst/>
              <a:cxnLst/>
              <a:rect l="l" t="t" r="r" b="b"/>
              <a:pathLst>
                <a:path w="5229" h="5779" extrusionOk="0">
                  <a:moveTo>
                    <a:pt x="1976" y="1"/>
                  </a:moveTo>
                  <a:cubicBezTo>
                    <a:pt x="1186" y="366"/>
                    <a:pt x="639" y="1125"/>
                    <a:pt x="365" y="1916"/>
                  </a:cubicBezTo>
                  <a:cubicBezTo>
                    <a:pt x="92" y="2706"/>
                    <a:pt x="62" y="3587"/>
                    <a:pt x="31" y="4408"/>
                  </a:cubicBezTo>
                  <a:cubicBezTo>
                    <a:pt x="1" y="4955"/>
                    <a:pt x="62" y="5594"/>
                    <a:pt x="578" y="5746"/>
                  </a:cubicBezTo>
                  <a:cubicBezTo>
                    <a:pt x="641" y="5768"/>
                    <a:pt x="703" y="5778"/>
                    <a:pt x="766" y="5778"/>
                  </a:cubicBezTo>
                  <a:cubicBezTo>
                    <a:pt x="1037" y="5778"/>
                    <a:pt x="1304" y="5590"/>
                    <a:pt x="1551" y="5442"/>
                  </a:cubicBezTo>
                  <a:cubicBezTo>
                    <a:pt x="2615" y="4712"/>
                    <a:pt x="3709" y="4013"/>
                    <a:pt x="4773" y="3284"/>
                  </a:cubicBezTo>
                  <a:cubicBezTo>
                    <a:pt x="5016" y="3132"/>
                    <a:pt x="5229" y="2949"/>
                    <a:pt x="5229" y="2676"/>
                  </a:cubicBezTo>
                  <a:cubicBezTo>
                    <a:pt x="5229" y="2493"/>
                    <a:pt x="5138" y="2341"/>
                    <a:pt x="4986" y="2220"/>
                  </a:cubicBezTo>
                  <a:cubicBezTo>
                    <a:pt x="4226" y="1369"/>
                    <a:pt x="3253" y="700"/>
                    <a:pt x="2280" y="153"/>
                  </a:cubicBezTo>
                  <a:lnTo>
                    <a:pt x="1976" y="1"/>
                  </a:ln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7963175" y="4194425"/>
              <a:ext cx="230275" cy="88625"/>
            </a:xfrm>
            <a:custGeom>
              <a:avLst/>
              <a:gdLst/>
              <a:ahLst/>
              <a:cxnLst/>
              <a:rect l="l" t="t" r="r" b="b"/>
              <a:pathLst>
                <a:path w="9211" h="3545" extrusionOk="0">
                  <a:moveTo>
                    <a:pt x="7294" y="1"/>
                  </a:moveTo>
                  <a:cubicBezTo>
                    <a:pt x="6136" y="1"/>
                    <a:pt x="5041" y="448"/>
                    <a:pt x="3922" y="748"/>
                  </a:cubicBezTo>
                  <a:cubicBezTo>
                    <a:pt x="3334" y="906"/>
                    <a:pt x="2712" y="1023"/>
                    <a:pt x="2111" y="1023"/>
                  </a:cubicBezTo>
                  <a:cubicBezTo>
                    <a:pt x="1438" y="1023"/>
                    <a:pt x="790" y="876"/>
                    <a:pt x="244" y="475"/>
                  </a:cubicBezTo>
                  <a:lnTo>
                    <a:pt x="122" y="1022"/>
                  </a:lnTo>
                  <a:cubicBezTo>
                    <a:pt x="1" y="1842"/>
                    <a:pt x="548" y="2633"/>
                    <a:pt x="1277" y="3058"/>
                  </a:cubicBezTo>
                  <a:cubicBezTo>
                    <a:pt x="1976" y="3484"/>
                    <a:pt x="2858" y="3545"/>
                    <a:pt x="3709" y="3545"/>
                  </a:cubicBezTo>
                  <a:cubicBezTo>
                    <a:pt x="5168" y="3514"/>
                    <a:pt x="6688" y="3180"/>
                    <a:pt x="8025" y="2542"/>
                  </a:cubicBezTo>
                  <a:cubicBezTo>
                    <a:pt x="8603" y="2298"/>
                    <a:pt x="9211" y="1842"/>
                    <a:pt x="9180" y="1204"/>
                  </a:cubicBezTo>
                  <a:cubicBezTo>
                    <a:pt x="9180" y="535"/>
                    <a:pt x="8360" y="110"/>
                    <a:pt x="7691" y="19"/>
                  </a:cubicBezTo>
                  <a:cubicBezTo>
                    <a:pt x="7558" y="6"/>
                    <a:pt x="7425" y="1"/>
                    <a:pt x="7294"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8211675" y="3917275"/>
              <a:ext cx="167950" cy="253750"/>
            </a:xfrm>
            <a:custGeom>
              <a:avLst/>
              <a:gdLst/>
              <a:ahLst/>
              <a:cxnLst/>
              <a:rect l="l" t="t" r="r" b="b"/>
              <a:pathLst>
                <a:path w="6718" h="10150" extrusionOk="0">
                  <a:moveTo>
                    <a:pt x="2097" y="0"/>
                  </a:moveTo>
                  <a:cubicBezTo>
                    <a:pt x="1472" y="0"/>
                    <a:pt x="852" y="406"/>
                    <a:pt x="517" y="922"/>
                  </a:cubicBezTo>
                  <a:cubicBezTo>
                    <a:pt x="152" y="1591"/>
                    <a:pt x="31" y="2351"/>
                    <a:pt x="31" y="3111"/>
                  </a:cubicBezTo>
                  <a:cubicBezTo>
                    <a:pt x="0" y="4387"/>
                    <a:pt x="91" y="5694"/>
                    <a:pt x="547" y="6910"/>
                  </a:cubicBezTo>
                  <a:cubicBezTo>
                    <a:pt x="1003" y="8126"/>
                    <a:pt x="1885" y="9190"/>
                    <a:pt x="3040" y="9737"/>
                  </a:cubicBezTo>
                  <a:cubicBezTo>
                    <a:pt x="3563" y="10006"/>
                    <a:pt x="4166" y="10150"/>
                    <a:pt x="4769" y="10150"/>
                  </a:cubicBezTo>
                  <a:cubicBezTo>
                    <a:pt x="5459" y="10150"/>
                    <a:pt x="6149" y="9961"/>
                    <a:pt x="6718" y="9555"/>
                  </a:cubicBezTo>
                  <a:cubicBezTo>
                    <a:pt x="5015" y="8977"/>
                    <a:pt x="3982" y="7214"/>
                    <a:pt x="3556" y="5451"/>
                  </a:cubicBezTo>
                  <a:cubicBezTo>
                    <a:pt x="3192" y="3719"/>
                    <a:pt x="3252" y="1895"/>
                    <a:pt x="2949" y="102"/>
                  </a:cubicBezTo>
                  <a:lnTo>
                    <a:pt x="2432" y="41"/>
                  </a:lnTo>
                  <a:cubicBezTo>
                    <a:pt x="2321" y="13"/>
                    <a:pt x="2209" y="0"/>
                    <a:pt x="2097"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8419125" y="3915850"/>
              <a:ext cx="109450" cy="177225"/>
            </a:xfrm>
            <a:custGeom>
              <a:avLst/>
              <a:gdLst/>
              <a:ahLst/>
              <a:cxnLst/>
              <a:rect l="l" t="t" r="r" b="b"/>
              <a:pathLst>
                <a:path w="4378" h="7089" extrusionOk="0">
                  <a:moveTo>
                    <a:pt x="990" y="0"/>
                  </a:moveTo>
                  <a:cubicBezTo>
                    <a:pt x="605" y="0"/>
                    <a:pt x="213" y="190"/>
                    <a:pt x="91" y="554"/>
                  </a:cubicBezTo>
                  <a:cubicBezTo>
                    <a:pt x="0" y="797"/>
                    <a:pt x="61" y="1070"/>
                    <a:pt x="122" y="1283"/>
                  </a:cubicBezTo>
                  <a:cubicBezTo>
                    <a:pt x="517" y="3107"/>
                    <a:pt x="851" y="4900"/>
                    <a:pt x="1216" y="6724"/>
                  </a:cubicBezTo>
                  <a:lnTo>
                    <a:pt x="821" y="7089"/>
                  </a:lnTo>
                  <a:cubicBezTo>
                    <a:pt x="1642" y="6846"/>
                    <a:pt x="2493" y="6542"/>
                    <a:pt x="3161" y="5964"/>
                  </a:cubicBezTo>
                  <a:cubicBezTo>
                    <a:pt x="3860" y="5447"/>
                    <a:pt x="4377" y="4627"/>
                    <a:pt x="4377" y="3776"/>
                  </a:cubicBezTo>
                  <a:cubicBezTo>
                    <a:pt x="4377" y="2560"/>
                    <a:pt x="3404" y="1587"/>
                    <a:pt x="2493" y="797"/>
                  </a:cubicBezTo>
                  <a:cubicBezTo>
                    <a:pt x="2128" y="493"/>
                    <a:pt x="1763" y="159"/>
                    <a:pt x="1277" y="37"/>
                  </a:cubicBezTo>
                  <a:cubicBezTo>
                    <a:pt x="1185" y="12"/>
                    <a:pt x="1088" y="0"/>
                    <a:pt x="990"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8387200" y="3780750"/>
              <a:ext cx="463550" cy="287250"/>
            </a:xfrm>
            <a:custGeom>
              <a:avLst/>
              <a:gdLst/>
              <a:ahLst/>
              <a:cxnLst/>
              <a:rect l="l" t="t" r="r" b="b"/>
              <a:pathLst>
                <a:path w="18542" h="11490" extrusionOk="0">
                  <a:moveTo>
                    <a:pt x="3876" y="0"/>
                  </a:moveTo>
                  <a:cubicBezTo>
                    <a:pt x="2501" y="0"/>
                    <a:pt x="1125" y="395"/>
                    <a:pt x="1" y="1186"/>
                  </a:cubicBezTo>
                  <a:cubicBezTo>
                    <a:pt x="384" y="1143"/>
                    <a:pt x="770" y="1122"/>
                    <a:pt x="1156" y="1122"/>
                  </a:cubicBezTo>
                  <a:cubicBezTo>
                    <a:pt x="3523" y="1122"/>
                    <a:pt x="5892" y="1915"/>
                    <a:pt x="7721" y="3404"/>
                  </a:cubicBezTo>
                  <a:cubicBezTo>
                    <a:pt x="9879" y="5107"/>
                    <a:pt x="11277" y="7690"/>
                    <a:pt x="11612" y="10426"/>
                  </a:cubicBezTo>
                  <a:lnTo>
                    <a:pt x="11764" y="10760"/>
                  </a:lnTo>
                  <a:cubicBezTo>
                    <a:pt x="12276" y="10719"/>
                    <a:pt x="12791" y="10698"/>
                    <a:pt x="13305" y="10698"/>
                  </a:cubicBezTo>
                  <a:cubicBezTo>
                    <a:pt x="15076" y="10698"/>
                    <a:pt x="16846" y="10948"/>
                    <a:pt x="18542" y="11490"/>
                  </a:cubicBezTo>
                  <a:cubicBezTo>
                    <a:pt x="18451" y="10183"/>
                    <a:pt x="17235" y="9392"/>
                    <a:pt x="16019" y="9028"/>
                  </a:cubicBezTo>
                  <a:cubicBezTo>
                    <a:pt x="14864" y="8632"/>
                    <a:pt x="13527" y="8450"/>
                    <a:pt x="12524" y="7690"/>
                  </a:cubicBezTo>
                  <a:cubicBezTo>
                    <a:pt x="11672" y="6961"/>
                    <a:pt x="11217" y="5866"/>
                    <a:pt x="10669" y="4833"/>
                  </a:cubicBezTo>
                  <a:cubicBezTo>
                    <a:pt x="9940" y="3435"/>
                    <a:pt x="9028" y="2097"/>
                    <a:pt x="7751" y="1186"/>
                  </a:cubicBezTo>
                  <a:cubicBezTo>
                    <a:pt x="6627" y="395"/>
                    <a:pt x="5251" y="0"/>
                    <a:pt x="3876"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8643275" y="3556650"/>
              <a:ext cx="229525" cy="175900"/>
            </a:xfrm>
            <a:custGeom>
              <a:avLst/>
              <a:gdLst/>
              <a:ahLst/>
              <a:cxnLst/>
              <a:rect l="l" t="t" r="r" b="b"/>
              <a:pathLst>
                <a:path w="9181" h="7036" extrusionOk="0">
                  <a:moveTo>
                    <a:pt x="4909" y="1"/>
                  </a:moveTo>
                  <a:cubicBezTo>
                    <a:pt x="3479" y="1"/>
                    <a:pt x="2041" y="564"/>
                    <a:pt x="1004" y="1578"/>
                  </a:cubicBezTo>
                  <a:cubicBezTo>
                    <a:pt x="457" y="2095"/>
                    <a:pt x="1" y="2824"/>
                    <a:pt x="31" y="3584"/>
                  </a:cubicBezTo>
                  <a:cubicBezTo>
                    <a:pt x="122" y="4496"/>
                    <a:pt x="913" y="5225"/>
                    <a:pt x="1673" y="5681"/>
                  </a:cubicBezTo>
                  <a:cubicBezTo>
                    <a:pt x="3172" y="6534"/>
                    <a:pt x="4869" y="7036"/>
                    <a:pt x="6577" y="7036"/>
                  </a:cubicBezTo>
                  <a:cubicBezTo>
                    <a:pt x="6877" y="7036"/>
                    <a:pt x="7178" y="7020"/>
                    <a:pt x="7478" y="6988"/>
                  </a:cubicBezTo>
                  <a:cubicBezTo>
                    <a:pt x="7934" y="6958"/>
                    <a:pt x="8451" y="6897"/>
                    <a:pt x="8755" y="6532"/>
                  </a:cubicBezTo>
                  <a:cubicBezTo>
                    <a:pt x="9180" y="6077"/>
                    <a:pt x="9089" y="5438"/>
                    <a:pt x="8968" y="4830"/>
                  </a:cubicBezTo>
                  <a:cubicBezTo>
                    <a:pt x="8633" y="3311"/>
                    <a:pt x="8056" y="1882"/>
                    <a:pt x="7235" y="575"/>
                  </a:cubicBezTo>
                  <a:lnTo>
                    <a:pt x="6384" y="210"/>
                  </a:lnTo>
                  <a:cubicBezTo>
                    <a:pt x="5905" y="69"/>
                    <a:pt x="5408" y="1"/>
                    <a:pt x="4909"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8435825" y="3584250"/>
              <a:ext cx="91225" cy="88575"/>
            </a:xfrm>
            <a:custGeom>
              <a:avLst/>
              <a:gdLst/>
              <a:ahLst/>
              <a:cxnLst/>
              <a:rect l="l" t="t" r="r" b="b"/>
              <a:pathLst>
                <a:path w="3649" h="3543" extrusionOk="0">
                  <a:moveTo>
                    <a:pt x="1657" y="0"/>
                  </a:moveTo>
                  <a:cubicBezTo>
                    <a:pt x="1490" y="0"/>
                    <a:pt x="1323" y="13"/>
                    <a:pt x="1156" y="48"/>
                  </a:cubicBezTo>
                  <a:cubicBezTo>
                    <a:pt x="761" y="109"/>
                    <a:pt x="366" y="352"/>
                    <a:pt x="183" y="717"/>
                  </a:cubicBezTo>
                  <a:cubicBezTo>
                    <a:pt x="1" y="1143"/>
                    <a:pt x="92" y="1690"/>
                    <a:pt x="366" y="2055"/>
                  </a:cubicBezTo>
                  <a:cubicBezTo>
                    <a:pt x="670" y="2450"/>
                    <a:pt x="1065" y="2754"/>
                    <a:pt x="1429" y="2997"/>
                  </a:cubicBezTo>
                  <a:cubicBezTo>
                    <a:pt x="1775" y="3277"/>
                    <a:pt x="2242" y="3542"/>
                    <a:pt x="2658" y="3542"/>
                  </a:cubicBezTo>
                  <a:cubicBezTo>
                    <a:pt x="2829" y="3542"/>
                    <a:pt x="2990" y="3498"/>
                    <a:pt x="3132" y="3392"/>
                  </a:cubicBezTo>
                  <a:cubicBezTo>
                    <a:pt x="3436" y="3149"/>
                    <a:pt x="3527" y="2693"/>
                    <a:pt x="3557" y="2298"/>
                  </a:cubicBezTo>
                  <a:cubicBezTo>
                    <a:pt x="3648" y="1538"/>
                    <a:pt x="3648" y="626"/>
                    <a:pt x="2949" y="231"/>
                  </a:cubicBezTo>
                  <a:lnTo>
                    <a:pt x="2433" y="48"/>
                  </a:lnTo>
                  <a:cubicBezTo>
                    <a:pt x="2174" y="30"/>
                    <a:pt x="1915" y="0"/>
                    <a:pt x="1657"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7997375" y="4144950"/>
              <a:ext cx="845775" cy="426100"/>
            </a:xfrm>
            <a:custGeom>
              <a:avLst/>
              <a:gdLst/>
              <a:ahLst/>
              <a:cxnLst/>
              <a:rect l="l" t="t" r="r" b="b"/>
              <a:pathLst>
                <a:path w="33831" h="17044" extrusionOk="0">
                  <a:moveTo>
                    <a:pt x="28132" y="1"/>
                  </a:moveTo>
                  <a:cubicBezTo>
                    <a:pt x="26119" y="1"/>
                    <a:pt x="24037" y="916"/>
                    <a:pt x="22311" y="2089"/>
                  </a:cubicBezTo>
                  <a:cubicBezTo>
                    <a:pt x="18967" y="4369"/>
                    <a:pt x="16323" y="7530"/>
                    <a:pt x="13223" y="10174"/>
                  </a:cubicBezTo>
                  <a:cubicBezTo>
                    <a:pt x="10242" y="12797"/>
                    <a:pt x="6589" y="15040"/>
                    <a:pt x="2637" y="15040"/>
                  </a:cubicBezTo>
                  <a:cubicBezTo>
                    <a:pt x="2558" y="15040"/>
                    <a:pt x="2480" y="15039"/>
                    <a:pt x="2402" y="15037"/>
                  </a:cubicBezTo>
                  <a:cubicBezTo>
                    <a:pt x="2242" y="15037"/>
                    <a:pt x="2079" y="15034"/>
                    <a:pt x="1916" y="15034"/>
                  </a:cubicBezTo>
                  <a:cubicBezTo>
                    <a:pt x="1427" y="15034"/>
                    <a:pt x="943" y="15068"/>
                    <a:pt x="578" y="15341"/>
                  </a:cubicBezTo>
                  <a:cubicBezTo>
                    <a:pt x="61" y="15676"/>
                    <a:pt x="1" y="16679"/>
                    <a:pt x="578" y="16861"/>
                  </a:cubicBezTo>
                  <a:lnTo>
                    <a:pt x="1064" y="17044"/>
                  </a:lnTo>
                  <a:cubicBezTo>
                    <a:pt x="4013" y="16892"/>
                    <a:pt x="6931" y="16800"/>
                    <a:pt x="9818" y="16223"/>
                  </a:cubicBezTo>
                  <a:cubicBezTo>
                    <a:pt x="12676" y="15645"/>
                    <a:pt x="15502" y="14612"/>
                    <a:pt x="17843" y="12849"/>
                  </a:cubicBezTo>
                  <a:cubicBezTo>
                    <a:pt x="19393" y="11664"/>
                    <a:pt x="20670" y="10174"/>
                    <a:pt x="22281" y="9080"/>
                  </a:cubicBezTo>
                  <a:cubicBezTo>
                    <a:pt x="23513" y="8227"/>
                    <a:pt x="25023" y="7577"/>
                    <a:pt x="26507" y="7577"/>
                  </a:cubicBezTo>
                  <a:cubicBezTo>
                    <a:pt x="26926" y="7577"/>
                    <a:pt x="27343" y="7629"/>
                    <a:pt x="27752" y="7742"/>
                  </a:cubicBezTo>
                  <a:cubicBezTo>
                    <a:pt x="28918" y="8087"/>
                    <a:pt x="29991" y="8893"/>
                    <a:pt x="31153" y="8893"/>
                  </a:cubicBezTo>
                  <a:cubicBezTo>
                    <a:pt x="31324" y="8893"/>
                    <a:pt x="31497" y="8876"/>
                    <a:pt x="31673" y="8837"/>
                  </a:cubicBezTo>
                  <a:cubicBezTo>
                    <a:pt x="32949" y="8594"/>
                    <a:pt x="33679" y="7135"/>
                    <a:pt x="33740" y="5797"/>
                  </a:cubicBezTo>
                  <a:cubicBezTo>
                    <a:pt x="33831" y="3487"/>
                    <a:pt x="32433" y="1238"/>
                    <a:pt x="30335" y="417"/>
                  </a:cubicBezTo>
                  <a:cubicBezTo>
                    <a:pt x="29625" y="128"/>
                    <a:pt x="28883" y="1"/>
                    <a:pt x="28132"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8257250" y="4582725"/>
              <a:ext cx="266000" cy="261875"/>
            </a:xfrm>
            <a:custGeom>
              <a:avLst/>
              <a:gdLst/>
              <a:ahLst/>
              <a:cxnLst/>
              <a:rect l="l" t="t" r="r" b="b"/>
              <a:pathLst>
                <a:path w="10640" h="10475" extrusionOk="0">
                  <a:moveTo>
                    <a:pt x="7398" y="1"/>
                  </a:moveTo>
                  <a:cubicBezTo>
                    <a:pt x="6567" y="1"/>
                    <a:pt x="5736" y="439"/>
                    <a:pt x="5320" y="1174"/>
                  </a:cubicBezTo>
                  <a:cubicBezTo>
                    <a:pt x="4712" y="2207"/>
                    <a:pt x="4925" y="3545"/>
                    <a:pt x="4621" y="4700"/>
                  </a:cubicBezTo>
                  <a:cubicBezTo>
                    <a:pt x="4165" y="6584"/>
                    <a:pt x="2463" y="7831"/>
                    <a:pt x="791" y="8742"/>
                  </a:cubicBezTo>
                  <a:cubicBezTo>
                    <a:pt x="548" y="8864"/>
                    <a:pt x="366" y="8955"/>
                    <a:pt x="214" y="9168"/>
                  </a:cubicBezTo>
                  <a:cubicBezTo>
                    <a:pt x="62" y="9350"/>
                    <a:pt x="1" y="9624"/>
                    <a:pt x="153" y="9837"/>
                  </a:cubicBezTo>
                  <a:cubicBezTo>
                    <a:pt x="214" y="9989"/>
                    <a:pt x="396" y="10080"/>
                    <a:pt x="548" y="10141"/>
                  </a:cubicBezTo>
                  <a:cubicBezTo>
                    <a:pt x="1138" y="10381"/>
                    <a:pt x="1756" y="10474"/>
                    <a:pt x="2384" y="10474"/>
                  </a:cubicBezTo>
                  <a:cubicBezTo>
                    <a:pt x="3342" y="10474"/>
                    <a:pt x="4323" y="10258"/>
                    <a:pt x="5259" y="10019"/>
                  </a:cubicBezTo>
                  <a:cubicBezTo>
                    <a:pt x="6688" y="9685"/>
                    <a:pt x="8117" y="9259"/>
                    <a:pt x="9120" y="8286"/>
                  </a:cubicBezTo>
                  <a:cubicBezTo>
                    <a:pt x="9879" y="7527"/>
                    <a:pt x="10335" y="6463"/>
                    <a:pt x="10487" y="5368"/>
                  </a:cubicBezTo>
                  <a:cubicBezTo>
                    <a:pt x="10639" y="4305"/>
                    <a:pt x="10487" y="3150"/>
                    <a:pt x="10214" y="2116"/>
                  </a:cubicBezTo>
                  <a:cubicBezTo>
                    <a:pt x="10031" y="1721"/>
                    <a:pt x="9910" y="1265"/>
                    <a:pt x="9636" y="840"/>
                  </a:cubicBezTo>
                  <a:cubicBezTo>
                    <a:pt x="9363" y="444"/>
                    <a:pt x="8968" y="110"/>
                    <a:pt x="8512" y="80"/>
                  </a:cubicBezTo>
                  <a:lnTo>
                    <a:pt x="7995" y="80"/>
                  </a:lnTo>
                  <a:cubicBezTo>
                    <a:pt x="7800" y="26"/>
                    <a:pt x="7599" y="1"/>
                    <a:pt x="7398"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8601500" y="4472825"/>
              <a:ext cx="229500" cy="180475"/>
            </a:xfrm>
            <a:custGeom>
              <a:avLst/>
              <a:gdLst/>
              <a:ahLst/>
              <a:cxnLst/>
              <a:rect l="l" t="t" r="r" b="b"/>
              <a:pathLst>
                <a:path w="9180" h="7219" extrusionOk="0">
                  <a:moveTo>
                    <a:pt x="2962" y="1"/>
                  </a:moveTo>
                  <a:cubicBezTo>
                    <a:pt x="2597" y="1"/>
                    <a:pt x="2266" y="81"/>
                    <a:pt x="1793" y="281"/>
                  </a:cubicBezTo>
                  <a:cubicBezTo>
                    <a:pt x="1003" y="646"/>
                    <a:pt x="304" y="1345"/>
                    <a:pt x="152" y="2226"/>
                  </a:cubicBezTo>
                  <a:cubicBezTo>
                    <a:pt x="0" y="3138"/>
                    <a:pt x="517" y="4050"/>
                    <a:pt x="1064" y="4780"/>
                  </a:cubicBezTo>
                  <a:cubicBezTo>
                    <a:pt x="2387" y="6327"/>
                    <a:pt x="4407" y="7219"/>
                    <a:pt x="6417" y="7219"/>
                  </a:cubicBezTo>
                  <a:cubicBezTo>
                    <a:pt x="6854" y="7219"/>
                    <a:pt x="7291" y="7177"/>
                    <a:pt x="7721" y="7090"/>
                  </a:cubicBezTo>
                  <a:cubicBezTo>
                    <a:pt x="8116" y="7029"/>
                    <a:pt x="8450" y="6907"/>
                    <a:pt x="8724" y="6634"/>
                  </a:cubicBezTo>
                  <a:cubicBezTo>
                    <a:pt x="9180" y="6147"/>
                    <a:pt x="9088" y="5388"/>
                    <a:pt x="8876" y="4749"/>
                  </a:cubicBezTo>
                  <a:cubicBezTo>
                    <a:pt x="8177" y="2470"/>
                    <a:pt x="6170" y="646"/>
                    <a:pt x="3800" y="99"/>
                  </a:cubicBezTo>
                  <a:cubicBezTo>
                    <a:pt x="3469" y="37"/>
                    <a:pt x="3208" y="1"/>
                    <a:pt x="2962"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8694950" y="4474525"/>
              <a:ext cx="3075" cy="775"/>
            </a:xfrm>
            <a:custGeom>
              <a:avLst/>
              <a:gdLst/>
              <a:ahLst/>
              <a:cxnLst/>
              <a:rect l="l" t="t" r="r" b="b"/>
              <a:pathLst>
                <a:path w="123" h="31" extrusionOk="0">
                  <a:moveTo>
                    <a:pt x="1" y="0"/>
                  </a:moveTo>
                  <a:lnTo>
                    <a:pt x="40" y="10"/>
                  </a:lnTo>
                  <a:lnTo>
                    <a:pt x="40" y="10"/>
                  </a:lnTo>
                  <a:cubicBezTo>
                    <a:pt x="28" y="0"/>
                    <a:pt x="22" y="0"/>
                    <a:pt x="1" y="0"/>
                  </a:cubicBezTo>
                  <a:close/>
                  <a:moveTo>
                    <a:pt x="40" y="10"/>
                  </a:moveTo>
                  <a:cubicBezTo>
                    <a:pt x="45" y="15"/>
                    <a:pt x="52" y="21"/>
                    <a:pt x="62" y="31"/>
                  </a:cubicBezTo>
                  <a:lnTo>
                    <a:pt x="122" y="31"/>
                  </a:lnTo>
                  <a:lnTo>
                    <a:pt x="40" y="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8048300" y="4345350"/>
              <a:ext cx="243950" cy="81975"/>
            </a:xfrm>
            <a:custGeom>
              <a:avLst/>
              <a:gdLst/>
              <a:ahLst/>
              <a:cxnLst/>
              <a:rect l="l" t="t" r="r" b="b"/>
              <a:pathLst>
                <a:path w="9758" h="3279" extrusionOk="0">
                  <a:moveTo>
                    <a:pt x="9757" y="0"/>
                  </a:moveTo>
                  <a:cubicBezTo>
                    <a:pt x="6626" y="1277"/>
                    <a:pt x="3344" y="2128"/>
                    <a:pt x="0" y="2584"/>
                  </a:cubicBezTo>
                  <a:cubicBezTo>
                    <a:pt x="891" y="3039"/>
                    <a:pt x="1993" y="3279"/>
                    <a:pt x="3152" y="3279"/>
                  </a:cubicBezTo>
                  <a:cubicBezTo>
                    <a:pt x="5551" y="3279"/>
                    <a:pt x="8200" y="2254"/>
                    <a:pt x="9757"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8086275" y="3799750"/>
              <a:ext cx="155800" cy="169475"/>
            </a:xfrm>
            <a:custGeom>
              <a:avLst/>
              <a:gdLst/>
              <a:ahLst/>
              <a:cxnLst/>
              <a:rect l="l" t="t" r="r" b="b"/>
              <a:pathLst>
                <a:path w="6232" h="6779" extrusionOk="0">
                  <a:moveTo>
                    <a:pt x="4743" y="0"/>
                  </a:moveTo>
                  <a:cubicBezTo>
                    <a:pt x="4256" y="0"/>
                    <a:pt x="3740" y="91"/>
                    <a:pt x="3284" y="243"/>
                  </a:cubicBezTo>
                  <a:cubicBezTo>
                    <a:pt x="2037" y="669"/>
                    <a:pt x="973" y="1641"/>
                    <a:pt x="487" y="2888"/>
                  </a:cubicBezTo>
                  <a:cubicBezTo>
                    <a:pt x="1" y="4164"/>
                    <a:pt x="62" y="5593"/>
                    <a:pt x="700" y="6778"/>
                  </a:cubicBezTo>
                  <a:cubicBezTo>
                    <a:pt x="1217" y="5076"/>
                    <a:pt x="2129" y="3496"/>
                    <a:pt x="3436" y="2432"/>
                  </a:cubicBezTo>
                  <a:cubicBezTo>
                    <a:pt x="3679" y="2249"/>
                    <a:pt x="3891" y="2097"/>
                    <a:pt x="4165" y="2097"/>
                  </a:cubicBezTo>
                  <a:cubicBezTo>
                    <a:pt x="4439" y="2097"/>
                    <a:pt x="4743" y="2280"/>
                    <a:pt x="4743" y="2553"/>
                  </a:cubicBezTo>
                  <a:cubicBezTo>
                    <a:pt x="4743" y="2796"/>
                    <a:pt x="4560" y="3131"/>
                    <a:pt x="4773" y="3252"/>
                  </a:cubicBezTo>
                  <a:cubicBezTo>
                    <a:pt x="4801" y="3264"/>
                    <a:pt x="4830" y="3269"/>
                    <a:pt x="4858" y="3269"/>
                  </a:cubicBezTo>
                  <a:cubicBezTo>
                    <a:pt x="4981" y="3269"/>
                    <a:pt x="5100" y="3174"/>
                    <a:pt x="5198" y="3100"/>
                  </a:cubicBezTo>
                  <a:cubicBezTo>
                    <a:pt x="5502" y="2796"/>
                    <a:pt x="5806" y="2492"/>
                    <a:pt x="5958" y="2097"/>
                  </a:cubicBezTo>
                  <a:cubicBezTo>
                    <a:pt x="6141" y="1733"/>
                    <a:pt x="6232" y="1277"/>
                    <a:pt x="6019" y="881"/>
                  </a:cubicBezTo>
                  <a:cubicBezTo>
                    <a:pt x="5806" y="395"/>
                    <a:pt x="5259" y="0"/>
                    <a:pt x="4743"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8167600" y="3803525"/>
              <a:ext cx="775" cy="25"/>
            </a:xfrm>
            <a:custGeom>
              <a:avLst/>
              <a:gdLst/>
              <a:ahLst/>
              <a:cxnLst/>
              <a:rect l="l" t="t" r="r" b="b"/>
              <a:pathLst>
                <a:path w="31" h="1" extrusionOk="0">
                  <a:moveTo>
                    <a:pt x="0" y="1"/>
                  </a:moveTo>
                  <a:lnTo>
                    <a:pt x="31" y="1"/>
                  </a:lnTo>
                  <a:lnTo>
                    <a:pt x="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7951025" y="4057775"/>
              <a:ext cx="143650" cy="92975"/>
            </a:xfrm>
            <a:custGeom>
              <a:avLst/>
              <a:gdLst/>
              <a:ahLst/>
              <a:cxnLst/>
              <a:rect l="l" t="t" r="r" b="b"/>
              <a:pathLst>
                <a:path w="5746" h="3719" extrusionOk="0">
                  <a:moveTo>
                    <a:pt x="3874" y="0"/>
                  </a:moveTo>
                  <a:cubicBezTo>
                    <a:pt x="3554" y="0"/>
                    <a:pt x="3234" y="35"/>
                    <a:pt x="2918" y="105"/>
                  </a:cubicBezTo>
                  <a:cubicBezTo>
                    <a:pt x="1247" y="621"/>
                    <a:pt x="487" y="1776"/>
                    <a:pt x="31" y="3479"/>
                  </a:cubicBezTo>
                  <a:cubicBezTo>
                    <a:pt x="31" y="3570"/>
                    <a:pt x="0" y="3631"/>
                    <a:pt x="92" y="3661"/>
                  </a:cubicBezTo>
                  <a:cubicBezTo>
                    <a:pt x="119" y="3702"/>
                    <a:pt x="153" y="3719"/>
                    <a:pt x="184" y="3719"/>
                  </a:cubicBezTo>
                  <a:cubicBezTo>
                    <a:pt x="222" y="3719"/>
                    <a:pt x="257" y="3694"/>
                    <a:pt x="274" y="3661"/>
                  </a:cubicBezTo>
                  <a:cubicBezTo>
                    <a:pt x="1976" y="2749"/>
                    <a:pt x="3739" y="1807"/>
                    <a:pt x="5441" y="895"/>
                  </a:cubicBezTo>
                  <a:cubicBezTo>
                    <a:pt x="5593" y="834"/>
                    <a:pt x="5745" y="713"/>
                    <a:pt x="5715" y="561"/>
                  </a:cubicBezTo>
                  <a:cubicBezTo>
                    <a:pt x="5715" y="409"/>
                    <a:pt x="5502" y="317"/>
                    <a:pt x="5411" y="257"/>
                  </a:cubicBezTo>
                  <a:cubicBezTo>
                    <a:pt x="4905" y="88"/>
                    <a:pt x="4389" y="0"/>
                    <a:pt x="3874"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7702550" y="3495100"/>
              <a:ext cx="1194575" cy="1189175"/>
            </a:xfrm>
            <a:custGeom>
              <a:avLst/>
              <a:gdLst/>
              <a:ahLst/>
              <a:cxnLst/>
              <a:rect l="l" t="t" r="r" b="b"/>
              <a:pathLst>
                <a:path w="47783" h="47567" extrusionOk="0">
                  <a:moveTo>
                    <a:pt x="38529" y="1"/>
                  </a:moveTo>
                  <a:cubicBezTo>
                    <a:pt x="29115" y="1"/>
                    <a:pt x="24195" y="5621"/>
                    <a:pt x="24195" y="5621"/>
                  </a:cubicBezTo>
                  <a:cubicBezTo>
                    <a:pt x="19757" y="5621"/>
                    <a:pt x="19028" y="9238"/>
                    <a:pt x="19028" y="9238"/>
                  </a:cubicBezTo>
                  <a:cubicBezTo>
                    <a:pt x="11702" y="12399"/>
                    <a:pt x="11702" y="19481"/>
                    <a:pt x="11702" y="19481"/>
                  </a:cubicBezTo>
                  <a:cubicBezTo>
                    <a:pt x="11702" y="19481"/>
                    <a:pt x="7599" y="23980"/>
                    <a:pt x="6140" y="27657"/>
                  </a:cubicBezTo>
                  <a:cubicBezTo>
                    <a:pt x="4711" y="31396"/>
                    <a:pt x="6140" y="32673"/>
                    <a:pt x="6140" y="32673"/>
                  </a:cubicBezTo>
                  <a:cubicBezTo>
                    <a:pt x="6140" y="32673"/>
                    <a:pt x="1064" y="34040"/>
                    <a:pt x="3404" y="41822"/>
                  </a:cubicBezTo>
                  <a:cubicBezTo>
                    <a:pt x="3404" y="41822"/>
                    <a:pt x="1246" y="43190"/>
                    <a:pt x="0" y="47566"/>
                  </a:cubicBezTo>
                  <a:cubicBezTo>
                    <a:pt x="1033" y="46016"/>
                    <a:pt x="2492" y="44709"/>
                    <a:pt x="4195" y="43919"/>
                  </a:cubicBezTo>
                  <a:cubicBezTo>
                    <a:pt x="4590" y="43737"/>
                    <a:pt x="5046" y="43554"/>
                    <a:pt x="5167" y="43129"/>
                  </a:cubicBezTo>
                  <a:cubicBezTo>
                    <a:pt x="5258" y="42794"/>
                    <a:pt x="5076" y="42399"/>
                    <a:pt x="4894" y="42065"/>
                  </a:cubicBezTo>
                  <a:cubicBezTo>
                    <a:pt x="4012" y="40363"/>
                    <a:pt x="3526" y="38326"/>
                    <a:pt x="4164" y="36502"/>
                  </a:cubicBezTo>
                  <a:cubicBezTo>
                    <a:pt x="4714" y="34931"/>
                    <a:pt x="6257" y="33698"/>
                    <a:pt x="7860" y="33698"/>
                  </a:cubicBezTo>
                  <a:cubicBezTo>
                    <a:pt x="8117" y="33698"/>
                    <a:pt x="8376" y="33730"/>
                    <a:pt x="8632" y="33797"/>
                  </a:cubicBezTo>
                  <a:cubicBezTo>
                    <a:pt x="6839" y="31426"/>
                    <a:pt x="6444" y="27992"/>
                    <a:pt x="7660" y="25256"/>
                  </a:cubicBezTo>
                  <a:cubicBezTo>
                    <a:pt x="8906" y="22521"/>
                    <a:pt x="11733" y="20575"/>
                    <a:pt x="14712" y="20393"/>
                  </a:cubicBezTo>
                  <a:cubicBezTo>
                    <a:pt x="13435" y="18539"/>
                    <a:pt x="13344" y="15925"/>
                    <a:pt x="14529" y="14010"/>
                  </a:cubicBezTo>
                  <a:cubicBezTo>
                    <a:pt x="15583" y="12281"/>
                    <a:pt x="17549" y="11224"/>
                    <a:pt x="19553" y="11224"/>
                  </a:cubicBezTo>
                  <a:cubicBezTo>
                    <a:pt x="19803" y="11224"/>
                    <a:pt x="20054" y="11240"/>
                    <a:pt x="20304" y="11274"/>
                  </a:cubicBezTo>
                  <a:cubicBezTo>
                    <a:pt x="19940" y="9998"/>
                    <a:pt x="20426" y="8478"/>
                    <a:pt x="21490" y="7657"/>
                  </a:cubicBezTo>
                  <a:cubicBezTo>
                    <a:pt x="22043" y="7246"/>
                    <a:pt x="22744" y="7041"/>
                    <a:pt x="23448" y="7041"/>
                  </a:cubicBezTo>
                  <a:cubicBezTo>
                    <a:pt x="24098" y="7041"/>
                    <a:pt x="24749" y="7216"/>
                    <a:pt x="25289" y="7566"/>
                  </a:cubicBezTo>
                  <a:cubicBezTo>
                    <a:pt x="25824" y="5626"/>
                    <a:pt x="30580" y="839"/>
                    <a:pt x="38285" y="839"/>
                  </a:cubicBezTo>
                  <a:cubicBezTo>
                    <a:pt x="41082" y="839"/>
                    <a:pt x="44268" y="1470"/>
                    <a:pt x="47782" y="3098"/>
                  </a:cubicBezTo>
                  <a:lnTo>
                    <a:pt x="47782" y="3007"/>
                  </a:lnTo>
                  <a:cubicBezTo>
                    <a:pt x="47782" y="3007"/>
                    <a:pt x="47782" y="3007"/>
                    <a:pt x="47782" y="3007"/>
                  </a:cubicBezTo>
                  <a:cubicBezTo>
                    <a:pt x="47758" y="3007"/>
                    <a:pt x="46215" y="1088"/>
                    <a:pt x="44013" y="605"/>
                  </a:cubicBezTo>
                  <a:cubicBezTo>
                    <a:pt x="42043" y="181"/>
                    <a:pt x="40214" y="1"/>
                    <a:pt x="38529"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8194950" y="4964650"/>
              <a:ext cx="419475" cy="178600"/>
            </a:xfrm>
            <a:custGeom>
              <a:avLst/>
              <a:gdLst/>
              <a:ahLst/>
              <a:cxnLst/>
              <a:rect l="l" t="t" r="r" b="b"/>
              <a:pathLst>
                <a:path w="16779" h="7144" extrusionOk="0">
                  <a:moveTo>
                    <a:pt x="16779" y="0"/>
                  </a:moveTo>
                  <a:lnTo>
                    <a:pt x="16779" y="0"/>
                  </a:lnTo>
                  <a:cubicBezTo>
                    <a:pt x="13800" y="304"/>
                    <a:pt x="10943" y="1976"/>
                    <a:pt x="9241" y="4438"/>
                  </a:cubicBezTo>
                  <a:cubicBezTo>
                    <a:pt x="8207" y="3010"/>
                    <a:pt x="6627" y="2037"/>
                    <a:pt x="4864" y="1824"/>
                  </a:cubicBezTo>
                  <a:cubicBezTo>
                    <a:pt x="4637" y="1800"/>
                    <a:pt x="4409" y="1788"/>
                    <a:pt x="4181" y="1788"/>
                  </a:cubicBezTo>
                  <a:cubicBezTo>
                    <a:pt x="2663" y="1788"/>
                    <a:pt x="1136" y="2314"/>
                    <a:pt x="0" y="3344"/>
                  </a:cubicBezTo>
                  <a:lnTo>
                    <a:pt x="487" y="3769"/>
                  </a:lnTo>
                  <a:cubicBezTo>
                    <a:pt x="1231" y="3535"/>
                    <a:pt x="2004" y="3423"/>
                    <a:pt x="2778" y="3423"/>
                  </a:cubicBezTo>
                  <a:cubicBezTo>
                    <a:pt x="5513" y="3423"/>
                    <a:pt x="8251" y="4821"/>
                    <a:pt x="9697" y="7143"/>
                  </a:cubicBezTo>
                  <a:cubicBezTo>
                    <a:pt x="12402" y="5168"/>
                    <a:pt x="14590" y="2584"/>
                    <a:pt x="16779"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7825650" y="4944900"/>
              <a:ext cx="310800" cy="316900"/>
            </a:xfrm>
            <a:custGeom>
              <a:avLst/>
              <a:gdLst/>
              <a:ahLst/>
              <a:cxnLst/>
              <a:rect l="l" t="t" r="r" b="b"/>
              <a:pathLst>
                <a:path w="12432" h="12676" extrusionOk="0">
                  <a:moveTo>
                    <a:pt x="152" y="0"/>
                  </a:moveTo>
                  <a:lnTo>
                    <a:pt x="0" y="304"/>
                  </a:lnTo>
                  <a:cubicBezTo>
                    <a:pt x="426" y="3404"/>
                    <a:pt x="1854" y="6383"/>
                    <a:pt x="4104" y="8602"/>
                  </a:cubicBezTo>
                  <a:cubicBezTo>
                    <a:pt x="6353" y="10821"/>
                    <a:pt x="9301" y="12310"/>
                    <a:pt x="12432" y="12675"/>
                  </a:cubicBezTo>
                  <a:cubicBezTo>
                    <a:pt x="7386" y="9484"/>
                    <a:pt x="2584" y="5471"/>
                    <a:pt x="152"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8169875" y="4542150"/>
              <a:ext cx="446850" cy="406250"/>
            </a:xfrm>
            <a:custGeom>
              <a:avLst/>
              <a:gdLst/>
              <a:ahLst/>
              <a:cxnLst/>
              <a:rect l="l" t="t" r="r" b="b"/>
              <a:pathLst>
                <a:path w="17874" h="16250" extrusionOk="0">
                  <a:moveTo>
                    <a:pt x="15776" y="0"/>
                  </a:moveTo>
                  <a:cubicBezTo>
                    <a:pt x="16019" y="2189"/>
                    <a:pt x="16049" y="4438"/>
                    <a:pt x="16049" y="6627"/>
                  </a:cubicBezTo>
                  <a:cubicBezTo>
                    <a:pt x="16049" y="8147"/>
                    <a:pt x="15988" y="9788"/>
                    <a:pt x="15198" y="11064"/>
                  </a:cubicBezTo>
                  <a:cubicBezTo>
                    <a:pt x="14347" y="12402"/>
                    <a:pt x="12919" y="13162"/>
                    <a:pt x="11429" y="13679"/>
                  </a:cubicBezTo>
                  <a:cubicBezTo>
                    <a:pt x="8872" y="14505"/>
                    <a:pt x="6183" y="14629"/>
                    <a:pt x="3493" y="14629"/>
                  </a:cubicBezTo>
                  <a:cubicBezTo>
                    <a:pt x="3018" y="14629"/>
                    <a:pt x="2542" y="14625"/>
                    <a:pt x="2067" y="14621"/>
                  </a:cubicBezTo>
                  <a:lnTo>
                    <a:pt x="0" y="14560"/>
                  </a:lnTo>
                  <a:lnTo>
                    <a:pt x="0" y="14560"/>
                  </a:lnTo>
                  <a:cubicBezTo>
                    <a:pt x="2661" y="15456"/>
                    <a:pt x="5400" y="16249"/>
                    <a:pt x="8192" y="16249"/>
                  </a:cubicBezTo>
                  <a:cubicBezTo>
                    <a:pt x="8430" y="16249"/>
                    <a:pt x="8668" y="16244"/>
                    <a:pt x="8906" y="16232"/>
                  </a:cubicBezTo>
                  <a:cubicBezTo>
                    <a:pt x="11946" y="16080"/>
                    <a:pt x="15107" y="14712"/>
                    <a:pt x="16657" y="12068"/>
                  </a:cubicBezTo>
                  <a:cubicBezTo>
                    <a:pt x="17660" y="10274"/>
                    <a:pt x="17873" y="8086"/>
                    <a:pt x="17569" y="5988"/>
                  </a:cubicBezTo>
                  <a:cubicBezTo>
                    <a:pt x="17265" y="3891"/>
                    <a:pt x="16505" y="1915"/>
                    <a:pt x="15776"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8117450" y="4412975"/>
              <a:ext cx="545625" cy="208825"/>
            </a:xfrm>
            <a:custGeom>
              <a:avLst/>
              <a:gdLst/>
              <a:ahLst/>
              <a:cxnLst/>
              <a:rect l="l" t="t" r="r" b="b"/>
              <a:pathLst>
                <a:path w="21825" h="8353" extrusionOk="0">
                  <a:moveTo>
                    <a:pt x="21824" y="0"/>
                  </a:moveTo>
                  <a:cubicBezTo>
                    <a:pt x="19423" y="304"/>
                    <a:pt x="17204" y="1429"/>
                    <a:pt x="15168" y="2736"/>
                  </a:cubicBezTo>
                  <a:cubicBezTo>
                    <a:pt x="13101" y="4012"/>
                    <a:pt x="11155" y="5502"/>
                    <a:pt x="8997" y="6566"/>
                  </a:cubicBezTo>
                  <a:cubicBezTo>
                    <a:pt x="7204" y="7450"/>
                    <a:pt x="3900" y="8040"/>
                    <a:pt x="1404" y="8040"/>
                  </a:cubicBezTo>
                  <a:cubicBezTo>
                    <a:pt x="896" y="8040"/>
                    <a:pt x="422" y="8015"/>
                    <a:pt x="0" y="7964"/>
                  </a:cubicBezTo>
                  <a:lnTo>
                    <a:pt x="0" y="7964"/>
                  </a:lnTo>
                  <a:cubicBezTo>
                    <a:pt x="1269" y="8225"/>
                    <a:pt x="2564" y="8353"/>
                    <a:pt x="3860" y="8353"/>
                  </a:cubicBezTo>
                  <a:cubicBezTo>
                    <a:pt x="7995" y="8353"/>
                    <a:pt x="12139" y="7051"/>
                    <a:pt x="15471" y="4620"/>
                  </a:cubicBezTo>
                  <a:cubicBezTo>
                    <a:pt x="17599" y="3070"/>
                    <a:pt x="19453" y="1094"/>
                    <a:pt x="21824"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8569575" y="3732875"/>
              <a:ext cx="296725" cy="75200"/>
            </a:xfrm>
            <a:custGeom>
              <a:avLst/>
              <a:gdLst/>
              <a:ahLst/>
              <a:cxnLst/>
              <a:rect l="l" t="t" r="r" b="b"/>
              <a:pathLst>
                <a:path w="11869" h="3008" extrusionOk="0">
                  <a:moveTo>
                    <a:pt x="578" y="0"/>
                  </a:moveTo>
                  <a:lnTo>
                    <a:pt x="578" y="0"/>
                  </a:lnTo>
                  <a:cubicBezTo>
                    <a:pt x="578" y="0"/>
                    <a:pt x="1" y="1459"/>
                    <a:pt x="3010" y="2614"/>
                  </a:cubicBezTo>
                  <a:cubicBezTo>
                    <a:pt x="3784" y="2907"/>
                    <a:pt x="4448" y="3008"/>
                    <a:pt x="5048" y="3008"/>
                  </a:cubicBezTo>
                  <a:cubicBezTo>
                    <a:pt x="6405" y="3008"/>
                    <a:pt x="7441" y="2491"/>
                    <a:pt x="8710" y="2491"/>
                  </a:cubicBezTo>
                  <a:cubicBezTo>
                    <a:pt x="9040" y="2491"/>
                    <a:pt x="9386" y="2526"/>
                    <a:pt x="9758" y="2614"/>
                  </a:cubicBezTo>
                  <a:cubicBezTo>
                    <a:pt x="10568" y="2797"/>
                    <a:pt x="11044" y="2857"/>
                    <a:pt x="11319" y="2857"/>
                  </a:cubicBezTo>
                  <a:cubicBezTo>
                    <a:pt x="11868" y="2857"/>
                    <a:pt x="11612" y="2614"/>
                    <a:pt x="11612" y="2614"/>
                  </a:cubicBezTo>
                  <a:cubicBezTo>
                    <a:pt x="11612" y="2614"/>
                    <a:pt x="10987" y="1077"/>
                    <a:pt x="8500" y="1077"/>
                  </a:cubicBezTo>
                  <a:cubicBezTo>
                    <a:pt x="8189" y="1077"/>
                    <a:pt x="7849" y="1101"/>
                    <a:pt x="7478" y="1155"/>
                  </a:cubicBezTo>
                  <a:cubicBezTo>
                    <a:pt x="7034" y="1224"/>
                    <a:pt x="6586" y="1254"/>
                    <a:pt x="6142" y="1254"/>
                  </a:cubicBezTo>
                  <a:cubicBezTo>
                    <a:pt x="3269" y="1254"/>
                    <a:pt x="578" y="0"/>
                    <a:pt x="578"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8552100" y="5638675"/>
              <a:ext cx="319175" cy="91300"/>
            </a:xfrm>
            <a:custGeom>
              <a:avLst/>
              <a:gdLst/>
              <a:ahLst/>
              <a:cxnLst/>
              <a:rect l="l" t="t" r="r" b="b"/>
              <a:pathLst>
                <a:path w="12767" h="3652" extrusionOk="0">
                  <a:moveTo>
                    <a:pt x="12767" y="0"/>
                  </a:moveTo>
                  <a:lnTo>
                    <a:pt x="12767" y="0"/>
                  </a:lnTo>
                  <a:cubicBezTo>
                    <a:pt x="12766" y="1"/>
                    <a:pt x="10448" y="1809"/>
                    <a:pt x="5491" y="1809"/>
                  </a:cubicBezTo>
                  <a:cubicBezTo>
                    <a:pt x="3927" y="1809"/>
                    <a:pt x="2100" y="1629"/>
                    <a:pt x="0" y="1155"/>
                  </a:cubicBezTo>
                  <a:lnTo>
                    <a:pt x="0" y="1155"/>
                  </a:lnTo>
                  <a:cubicBezTo>
                    <a:pt x="1" y="1156"/>
                    <a:pt x="2120" y="3652"/>
                    <a:pt x="6017" y="3652"/>
                  </a:cubicBezTo>
                  <a:cubicBezTo>
                    <a:pt x="6108" y="3652"/>
                    <a:pt x="6200" y="3651"/>
                    <a:pt x="6292" y="3648"/>
                  </a:cubicBezTo>
                  <a:cubicBezTo>
                    <a:pt x="10304" y="3587"/>
                    <a:pt x="12766" y="1"/>
                    <a:pt x="12767"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8916850" y="3491300"/>
              <a:ext cx="1279675" cy="2666075"/>
            </a:xfrm>
            <a:custGeom>
              <a:avLst/>
              <a:gdLst/>
              <a:ahLst/>
              <a:cxnLst/>
              <a:rect l="l" t="t" r="r" b="b"/>
              <a:pathLst>
                <a:path w="51187" h="106643" extrusionOk="0">
                  <a:moveTo>
                    <a:pt x="9721" y="1"/>
                  </a:moveTo>
                  <a:cubicBezTo>
                    <a:pt x="8033" y="1"/>
                    <a:pt x="6200" y="181"/>
                    <a:pt x="4225" y="605"/>
                  </a:cubicBezTo>
                  <a:cubicBezTo>
                    <a:pt x="2067" y="1061"/>
                    <a:pt x="456" y="3007"/>
                    <a:pt x="517" y="3007"/>
                  </a:cubicBezTo>
                  <a:lnTo>
                    <a:pt x="517" y="78084"/>
                  </a:lnTo>
                  <a:cubicBezTo>
                    <a:pt x="517" y="78084"/>
                    <a:pt x="0" y="99026"/>
                    <a:pt x="2554" y="103768"/>
                  </a:cubicBezTo>
                  <a:cubicBezTo>
                    <a:pt x="3768" y="106051"/>
                    <a:pt x="7118" y="106643"/>
                    <a:pt x="10265" y="106643"/>
                  </a:cubicBezTo>
                  <a:cubicBezTo>
                    <a:pt x="13655" y="106643"/>
                    <a:pt x="16809" y="105956"/>
                    <a:pt x="16809" y="105956"/>
                  </a:cubicBezTo>
                  <a:cubicBezTo>
                    <a:pt x="25806" y="104710"/>
                    <a:pt x="26688" y="99026"/>
                    <a:pt x="26688" y="99026"/>
                  </a:cubicBezTo>
                  <a:cubicBezTo>
                    <a:pt x="37843" y="95987"/>
                    <a:pt x="42311" y="78722"/>
                    <a:pt x="42311" y="78722"/>
                  </a:cubicBezTo>
                  <a:cubicBezTo>
                    <a:pt x="47357" y="74467"/>
                    <a:pt x="45138" y="69087"/>
                    <a:pt x="45138" y="69087"/>
                  </a:cubicBezTo>
                  <a:cubicBezTo>
                    <a:pt x="47995" y="66868"/>
                    <a:pt x="48481" y="62126"/>
                    <a:pt x="48481" y="62126"/>
                  </a:cubicBezTo>
                  <a:cubicBezTo>
                    <a:pt x="51187" y="45773"/>
                    <a:pt x="44834" y="41822"/>
                    <a:pt x="44834" y="41822"/>
                  </a:cubicBezTo>
                  <a:cubicBezTo>
                    <a:pt x="47205" y="34040"/>
                    <a:pt x="42098" y="32673"/>
                    <a:pt x="42098" y="32673"/>
                  </a:cubicBezTo>
                  <a:cubicBezTo>
                    <a:pt x="42098" y="32673"/>
                    <a:pt x="43557" y="31396"/>
                    <a:pt x="42098" y="27657"/>
                  </a:cubicBezTo>
                  <a:cubicBezTo>
                    <a:pt x="40670" y="23980"/>
                    <a:pt x="36566" y="19481"/>
                    <a:pt x="36566" y="19481"/>
                  </a:cubicBezTo>
                  <a:cubicBezTo>
                    <a:pt x="36566" y="19481"/>
                    <a:pt x="36566" y="12399"/>
                    <a:pt x="29241" y="9238"/>
                  </a:cubicBezTo>
                  <a:cubicBezTo>
                    <a:pt x="29241" y="9238"/>
                    <a:pt x="28512" y="5621"/>
                    <a:pt x="24074" y="5621"/>
                  </a:cubicBezTo>
                  <a:cubicBezTo>
                    <a:pt x="24074" y="5621"/>
                    <a:pt x="19154" y="1"/>
                    <a:pt x="9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8939650" y="5207825"/>
              <a:ext cx="1161900" cy="950325"/>
            </a:xfrm>
            <a:custGeom>
              <a:avLst/>
              <a:gdLst/>
              <a:ahLst/>
              <a:cxnLst/>
              <a:rect l="l" t="t" r="r" b="b"/>
              <a:pathLst>
                <a:path w="46476" h="38013" extrusionOk="0">
                  <a:moveTo>
                    <a:pt x="44773" y="0"/>
                  </a:moveTo>
                  <a:lnTo>
                    <a:pt x="44773" y="0"/>
                  </a:lnTo>
                  <a:cubicBezTo>
                    <a:pt x="43845" y="451"/>
                    <a:pt x="42825" y="716"/>
                    <a:pt x="41792" y="716"/>
                  </a:cubicBezTo>
                  <a:cubicBezTo>
                    <a:pt x="41641" y="716"/>
                    <a:pt x="41490" y="711"/>
                    <a:pt x="41338" y="699"/>
                  </a:cubicBezTo>
                  <a:cubicBezTo>
                    <a:pt x="41156" y="4863"/>
                    <a:pt x="40578" y="9179"/>
                    <a:pt x="38056" y="12462"/>
                  </a:cubicBezTo>
                  <a:cubicBezTo>
                    <a:pt x="36315" y="14706"/>
                    <a:pt x="34691" y="16356"/>
                    <a:pt x="32763" y="16356"/>
                  </a:cubicBezTo>
                  <a:cubicBezTo>
                    <a:pt x="31896" y="16356"/>
                    <a:pt x="30968" y="16022"/>
                    <a:pt x="29940" y="15259"/>
                  </a:cubicBezTo>
                  <a:lnTo>
                    <a:pt x="29940" y="15259"/>
                  </a:lnTo>
                  <a:cubicBezTo>
                    <a:pt x="30153" y="18025"/>
                    <a:pt x="29758" y="21824"/>
                    <a:pt x="26110" y="24408"/>
                  </a:cubicBezTo>
                  <a:cubicBezTo>
                    <a:pt x="23124" y="26521"/>
                    <a:pt x="20460" y="27223"/>
                    <a:pt x="18208" y="27223"/>
                  </a:cubicBezTo>
                  <a:cubicBezTo>
                    <a:pt x="15277" y="27223"/>
                    <a:pt x="13043" y="26036"/>
                    <a:pt x="11703" y="25228"/>
                  </a:cubicBezTo>
                  <a:lnTo>
                    <a:pt x="11703" y="25228"/>
                  </a:lnTo>
                  <a:cubicBezTo>
                    <a:pt x="11703" y="25229"/>
                    <a:pt x="12766" y="29757"/>
                    <a:pt x="9727" y="31186"/>
                  </a:cubicBezTo>
                  <a:cubicBezTo>
                    <a:pt x="8136" y="31957"/>
                    <a:pt x="6881" y="32272"/>
                    <a:pt x="5876" y="32272"/>
                  </a:cubicBezTo>
                  <a:cubicBezTo>
                    <a:pt x="1770" y="32272"/>
                    <a:pt x="1807" y="27025"/>
                    <a:pt x="0" y="26171"/>
                  </a:cubicBezTo>
                  <a:lnTo>
                    <a:pt x="0" y="26171"/>
                  </a:lnTo>
                  <a:cubicBezTo>
                    <a:pt x="304" y="30031"/>
                    <a:pt x="821" y="33526"/>
                    <a:pt x="1672" y="35137"/>
                  </a:cubicBezTo>
                  <a:cubicBezTo>
                    <a:pt x="2887" y="37420"/>
                    <a:pt x="6236" y="38012"/>
                    <a:pt x="9384" y="38012"/>
                  </a:cubicBezTo>
                  <a:cubicBezTo>
                    <a:pt x="12773" y="38012"/>
                    <a:pt x="15928" y="37326"/>
                    <a:pt x="15928" y="37326"/>
                  </a:cubicBezTo>
                  <a:cubicBezTo>
                    <a:pt x="24925" y="36080"/>
                    <a:pt x="25806" y="30396"/>
                    <a:pt x="25806" y="30396"/>
                  </a:cubicBezTo>
                  <a:cubicBezTo>
                    <a:pt x="36992" y="27356"/>
                    <a:pt x="41430" y="10091"/>
                    <a:pt x="41430" y="10091"/>
                  </a:cubicBezTo>
                  <a:cubicBezTo>
                    <a:pt x="46475" y="5836"/>
                    <a:pt x="44287" y="456"/>
                    <a:pt x="44287" y="456"/>
                  </a:cubicBezTo>
                  <a:cubicBezTo>
                    <a:pt x="44439" y="304"/>
                    <a:pt x="44621" y="152"/>
                    <a:pt x="44773"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9874300" y="4375725"/>
              <a:ext cx="130725" cy="144200"/>
            </a:xfrm>
            <a:custGeom>
              <a:avLst/>
              <a:gdLst/>
              <a:ahLst/>
              <a:cxnLst/>
              <a:rect l="l" t="t" r="r" b="b"/>
              <a:pathLst>
                <a:path w="5229" h="5768" extrusionOk="0">
                  <a:moveTo>
                    <a:pt x="3284" y="1"/>
                  </a:moveTo>
                  <a:lnTo>
                    <a:pt x="2980" y="153"/>
                  </a:lnTo>
                  <a:cubicBezTo>
                    <a:pt x="1977" y="670"/>
                    <a:pt x="1034" y="1369"/>
                    <a:pt x="274" y="2189"/>
                  </a:cubicBezTo>
                  <a:cubicBezTo>
                    <a:pt x="123" y="2311"/>
                    <a:pt x="1" y="2463"/>
                    <a:pt x="1" y="2645"/>
                  </a:cubicBezTo>
                  <a:cubicBezTo>
                    <a:pt x="1" y="2919"/>
                    <a:pt x="244" y="3101"/>
                    <a:pt x="457" y="3253"/>
                  </a:cubicBezTo>
                  <a:cubicBezTo>
                    <a:pt x="1521" y="3983"/>
                    <a:pt x="2645" y="4712"/>
                    <a:pt x="3709" y="5442"/>
                  </a:cubicBezTo>
                  <a:cubicBezTo>
                    <a:pt x="3963" y="5594"/>
                    <a:pt x="4238" y="5767"/>
                    <a:pt x="4517" y="5767"/>
                  </a:cubicBezTo>
                  <a:cubicBezTo>
                    <a:pt x="4572" y="5767"/>
                    <a:pt x="4627" y="5761"/>
                    <a:pt x="4682" y="5746"/>
                  </a:cubicBezTo>
                  <a:cubicBezTo>
                    <a:pt x="5138" y="5594"/>
                    <a:pt x="5229" y="4925"/>
                    <a:pt x="5229" y="4408"/>
                  </a:cubicBezTo>
                  <a:cubicBezTo>
                    <a:pt x="5168" y="3557"/>
                    <a:pt x="5138" y="2706"/>
                    <a:pt x="4864" y="1885"/>
                  </a:cubicBezTo>
                  <a:cubicBezTo>
                    <a:pt x="4591" y="1095"/>
                    <a:pt x="4074" y="335"/>
                    <a:pt x="3284"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9128100" y="4470725"/>
              <a:ext cx="3050" cy="775"/>
            </a:xfrm>
            <a:custGeom>
              <a:avLst/>
              <a:gdLst/>
              <a:ahLst/>
              <a:cxnLst/>
              <a:rect l="l" t="t" r="r" b="b"/>
              <a:pathLst>
                <a:path w="122" h="31" extrusionOk="0">
                  <a:moveTo>
                    <a:pt x="122" y="0"/>
                  </a:moveTo>
                  <a:cubicBezTo>
                    <a:pt x="69" y="0"/>
                    <a:pt x="62" y="0"/>
                    <a:pt x="41" y="21"/>
                  </a:cubicBezTo>
                  <a:lnTo>
                    <a:pt x="41" y="21"/>
                  </a:lnTo>
                  <a:lnTo>
                    <a:pt x="122" y="0"/>
                  </a:lnTo>
                  <a:close/>
                  <a:moveTo>
                    <a:pt x="41" y="21"/>
                  </a:moveTo>
                  <a:lnTo>
                    <a:pt x="0" y="31"/>
                  </a:lnTo>
                  <a:lnTo>
                    <a:pt x="31" y="31"/>
                  </a:lnTo>
                  <a:cubicBezTo>
                    <a:pt x="35" y="27"/>
                    <a:pt x="38" y="23"/>
                    <a:pt x="41" y="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9657750" y="3799750"/>
              <a:ext cx="1525" cy="25"/>
            </a:xfrm>
            <a:custGeom>
              <a:avLst/>
              <a:gdLst/>
              <a:ahLst/>
              <a:cxnLst/>
              <a:rect l="l" t="t" r="r" b="b"/>
              <a:pathLst>
                <a:path w="61" h="1" extrusionOk="0">
                  <a:moveTo>
                    <a:pt x="61" y="0"/>
                  </a:move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8928250" y="3491050"/>
              <a:ext cx="1195325" cy="1189425"/>
            </a:xfrm>
            <a:custGeom>
              <a:avLst/>
              <a:gdLst/>
              <a:ahLst/>
              <a:cxnLst/>
              <a:rect l="l" t="t" r="r" b="b"/>
              <a:pathLst>
                <a:path w="47813" h="47577" extrusionOk="0">
                  <a:moveTo>
                    <a:pt x="9295" y="1"/>
                  </a:moveTo>
                  <a:cubicBezTo>
                    <a:pt x="7599" y="1"/>
                    <a:pt x="5756" y="184"/>
                    <a:pt x="3769" y="615"/>
                  </a:cubicBezTo>
                  <a:cubicBezTo>
                    <a:pt x="1581" y="1102"/>
                    <a:pt x="0" y="3017"/>
                    <a:pt x="0" y="3017"/>
                  </a:cubicBezTo>
                  <a:lnTo>
                    <a:pt x="0" y="3138"/>
                  </a:lnTo>
                  <a:cubicBezTo>
                    <a:pt x="3511" y="1500"/>
                    <a:pt x="6695" y="866"/>
                    <a:pt x="9491" y="866"/>
                  </a:cubicBezTo>
                  <a:cubicBezTo>
                    <a:pt x="17179" y="866"/>
                    <a:pt x="21936" y="5659"/>
                    <a:pt x="22493" y="7576"/>
                  </a:cubicBezTo>
                  <a:cubicBezTo>
                    <a:pt x="23043" y="7214"/>
                    <a:pt x="23683" y="7031"/>
                    <a:pt x="24321" y="7031"/>
                  </a:cubicBezTo>
                  <a:cubicBezTo>
                    <a:pt x="25022" y="7031"/>
                    <a:pt x="25720" y="7252"/>
                    <a:pt x="26293" y="7697"/>
                  </a:cubicBezTo>
                  <a:cubicBezTo>
                    <a:pt x="27356" y="8488"/>
                    <a:pt x="27873" y="10008"/>
                    <a:pt x="27478" y="11284"/>
                  </a:cubicBezTo>
                  <a:cubicBezTo>
                    <a:pt x="27719" y="11252"/>
                    <a:pt x="27961" y="11236"/>
                    <a:pt x="28202" y="11236"/>
                  </a:cubicBezTo>
                  <a:cubicBezTo>
                    <a:pt x="30215" y="11236"/>
                    <a:pt x="32195" y="12337"/>
                    <a:pt x="33253" y="14020"/>
                  </a:cubicBezTo>
                  <a:cubicBezTo>
                    <a:pt x="34439" y="15965"/>
                    <a:pt x="34347" y="18549"/>
                    <a:pt x="33071" y="20403"/>
                  </a:cubicBezTo>
                  <a:cubicBezTo>
                    <a:pt x="36080" y="20616"/>
                    <a:pt x="38876" y="22531"/>
                    <a:pt x="40123" y="25266"/>
                  </a:cubicBezTo>
                  <a:cubicBezTo>
                    <a:pt x="41399" y="28002"/>
                    <a:pt x="41004" y="31436"/>
                    <a:pt x="39150" y="33838"/>
                  </a:cubicBezTo>
                  <a:cubicBezTo>
                    <a:pt x="39427" y="33756"/>
                    <a:pt x="39706" y="33718"/>
                    <a:pt x="39984" y="33718"/>
                  </a:cubicBezTo>
                  <a:cubicBezTo>
                    <a:pt x="41564" y="33718"/>
                    <a:pt x="43075" y="34961"/>
                    <a:pt x="43618" y="36513"/>
                  </a:cubicBezTo>
                  <a:cubicBezTo>
                    <a:pt x="44287" y="38336"/>
                    <a:pt x="43770" y="40373"/>
                    <a:pt x="42919" y="42075"/>
                  </a:cubicBezTo>
                  <a:cubicBezTo>
                    <a:pt x="42706" y="42409"/>
                    <a:pt x="42524" y="42744"/>
                    <a:pt x="42645" y="43139"/>
                  </a:cubicBezTo>
                  <a:cubicBezTo>
                    <a:pt x="42737" y="43564"/>
                    <a:pt x="43193" y="43747"/>
                    <a:pt x="43588" y="43929"/>
                  </a:cubicBezTo>
                  <a:cubicBezTo>
                    <a:pt x="45290" y="44719"/>
                    <a:pt x="46749" y="46026"/>
                    <a:pt x="47813" y="47576"/>
                  </a:cubicBezTo>
                  <a:cubicBezTo>
                    <a:pt x="46566" y="43169"/>
                    <a:pt x="44378" y="41832"/>
                    <a:pt x="44378" y="41832"/>
                  </a:cubicBezTo>
                  <a:cubicBezTo>
                    <a:pt x="46779" y="34081"/>
                    <a:pt x="41642" y="32683"/>
                    <a:pt x="41642" y="32683"/>
                  </a:cubicBezTo>
                  <a:cubicBezTo>
                    <a:pt x="41642" y="32683"/>
                    <a:pt x="43101" y="31406"/>
                    <a:pt x="41642" y="27667"/>
                  </a:cubicBezTo>
                  <a:cubicBezTo>
                    <a:pt x="40214" y="23929"/>
                    <a:pt x="36110" y="19491"/>
                    <a:pt x="36110" y="19491"/>
                  </a:cubicBezTo>
                  <a:cubicBezTo>
                    <a:pt x="36110" y="19491"/>
                    <a:pt x="36110" y="12409"/>
                    <a:pt x="28785" y="9248"/>
                  </a:cubicBezTo>
                  <a:cubicBezTo>
                    <a:pt x="28785" y="9248"/>
                    <a:pt x="28056" y="5631"/>
                    <a:pt x="23618" y="5631"/>
                  </a:cubicBezTo>
                  <a:cubicBezTo>
                    <a:pt x="23618" y="5631"/>
                    <a:pt x="18708" y="1"/>
                    <a:pt x="9295"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9748925" y="4069500"/>
              <a:ext cx="177850" cy="255725"/>
            </a:xfrm>
            <a:custGeom>
              <a:avLst/>
              <a:gdLst/>
              <a:ahLst/>
              <a:cxnLst/>
              <a:rect l="l" t="t" r="r" b="b"/>
              <a:pathLst>
                <a:path w="7114" h="10229" extrusionOk="0">
                  <a:moveTo>
                    <a:pt x="2250" y="0"/>
                  </a:moveTo>
                  <a:lnTo>
                    <a:pt x="1672" y="152"/>
                  </a:lnTo>
                  <a:cubicBezTo>
                    <a:pt x="2858" y="3435"/>
                    <a:pt x="2220" y="7265"/>
                    <a:pt x="1" y="9970"/>
                  </a:cubicBezTo>
                  <a:cubicBezTo>
                    <a:pt x="522" y="10144"/>
                    <a:pt x="1068" y="10228"/>
                    <a:pt x="1613" y="10228"/>
                  </a:cubicBezTo>
                  <a:cubicBezTo>
                    <a:pt x="2976" y="10228"/>
                    <a:pt x="4334" y="9701"/>
                    <a:pt x="5289" y="8724"/>
                  </a:cubicBezTo>
                  <a:cubicBezTo>
                    <a:pt x="6657" y="7356"/>
                    <a:pt x="7113" y="5168"/>
                    <a:pt x="6505" y="3405"/>
                  </a:cubicBezTo>
                  <a:cubicBezTo>
                    <a:pt x="5867" y="1611"/>
                    <a:pt x="4165" y="244"/>
                    <a:pt x="2250"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8979925" y="3580250"/>
              <a:ext cx="474950" cy="225625"/>
            </a:xfrm>
            <a:custGeom>
              <a:avLst/>
              <a:gdLst/>
              <a:ahLst/>
              <a:cxnLst/>
              <a:rect l="l" t="t" r="r" b="b"/>
              <a:pathLst>
                <a:path w="18998" h="9025" extrusionOk="0">
                  <a:moveTo>
                    <a:pt x="7627" y="0"/>
                  </a:moveTo>
                  <a:cubicBezTo>
                    <a:pt x="6084" y="0"/>
                    <a:pt x="4566" y="203"/>
                    <a:pt x="3192" y="877"/>
                  </a:cubicBezTo>
                  <a:cubicBezTo>
                    <a:pt x="1520" y="1698"/>
                    <a:pt x="152" y="3278"/>
                    <a:pt x="0" y="5133"/>
                  </a:cubicBezTo>
                  <a:cubicBezTo>
                    <a:pt x="253" y="6310"/>
                    <a:pt x="1255" y="7126"/>
                    <a:pt x="2435" y="7126"/>
                  </a:cubicBezTo>
                  <a:cubicBezTo>
                    <a:pt x="2534" y="7126"/>
                    <a:pt x="2635" y="7120"/>
                    <a:pt x="2736" y="7108"/>
                  </a:cubicBezTo>
                  <a:cubicBezTo>
                    <a:pt x="3137" y="7071"/>
                    <a:pt x="3539" y="7054"/>
                    <a:pt x="3942" y="7054"/>
                  </a:cubicBezTo>
                  <a:cubicBezTo>
                    <a:pt x="5525" y="7054"/>
                    <a:pt x="7119" y="7316"/>
                    <a:pt x="8693" y="7655"/>
                  </a:cubicBezTo>
                  <a:cubicBezTo>
                    <a:pt x="11348" y="8252"/>
                    <a:pt x="14002" y="9024"/>
                    <a:pt x="16686" y="9024"/>
                  </a:cubicBezTo>
                  <a:cubicBezTo>
                    <a:pt x="16737" y="9024"/>
                    <a:pt x="16788" y="9024"/>
                    <a:pt x="16839" y="9023"/>
                  </a:cubicBezTo>
                  <a:cubicBezTo>
                    <a:pt x="17447" y="9023"/>
                    <a:pt x="18116" y="8932"/>
                    <a:pt x="18542" y="8476"/>
                  </a:cubicBezTo>
                  <a:cubicBezTo>
                    <a:pt x="18997" y="7990"/>
                    <a:pt x="18997" y="7199"/>
                    <a:pt x="18815" y="6500"/>
                  </a:cubicBezTo>
                  <a:cubicBezTo>
                    <a:pt x="18268" y="4433"/>
                    <a:pt x="16718" y="2671"/>
                    <a:pt x="14864" y="1607"/>
                  </a:cubicBezTo>
                  <a:cubicBezTo>
                    <a:pt x="12979" y="543"/>
                    <a:pt x="10791" y="117"/>
                    <a:pt x="8633" y="26"/>
                  </a:cubicBezTo>
                  <a:cubicBezTo>
                    <a:pt x="8297" y="10"/>
                    <a:pt x="7961" y="0"/>
                    <a:pt x="7627"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9017900" y="3910675"/>
              <a:ext cx="460525" cy="239825"/>
            </a:xfrm>
            <a:custGeom>
              <a:avLst/>
              <a:gdLst/>
              <a:ahLst/>
              <a:cxnLst/>
              <a:rect l="l" t="t" r="r" b="b"/>
              <a:pathLst>
                <a:path w="18421" h="9593" extrusionOk="0">
                  <a:moveTo>
                    <a:pt x="7864" y="0"/>
                  </a:moveTo>
                  <a:cubicBezTo>
                    <a:pt x="6398" y="0"/>
                    <a:pt x="4891" y="99"/>
                    <a:pt x="3466" y="305"/>
                  </a:cubicBezTo>
                  <a:cubicBezTo>
                    <a:pt x="2615" y="426"/>
                    <a:pt x="1703" y="669"/>
                    <a:pt x="1095" y="1217"/>
                  </a:cubicBezTo>
                  <a:cubicBezTo>
                    <a:pt x="335" y="1946"/>
                    <a:pt x="92" y="3040"/>
                    <a:pt x="62" y="4074"/>
                  </a:cubicBezTo>
                  <a:cubicBezTo>
                    <a:pt x="1" y="5229"/>
                    <a:pt x="92" y="6384"/>
                    <a:pt x="609" y="7448"/>
                  </a:cubicBezTo>
                  <a:cubicBezTo>
                    <a:pt x="1095" y="8481"/>
                    <a:pt x="2037" y="9363"/>
                    <a:pt x="3132" y="9545"/>
                  </a:cubicBezTo>
                  <a:cubicBezTo>
                    <a:pt x="3311" y="9578"/>
                    <a:pt x="3491" y="9593"/>
                    <a:pt x="3670" y="9593"/>
                  </a:cubicBezTo>
                  <a:cubicBezTo>
                    <a:pt x="4826" y="9593"/>
                    <a:pt x="5966" y="8965"/>
                    <a:pt x="6992" y="8360"/>
                  </a:cubicBezTo>
                  <a:cubicBezTo>
                    <a:pt x="10032" y="6627"/>
                    <a:pt x="13162" y="4986"/>
                    <a:pt x="16536" y="3922"/>
                  </a:cubicBezTo>
                  <a:cubicBezTo>
                    <a:pt x="16931" y="3770"/>
                    <a:pt x="17387" y="3648"/>
                    <a:pt x="17752" y="3405"/>
                  </a:cubicBezTo>
                  <a:cubicBezTo>
                    <a:pt x="18147" y="3101"/>
                    <a:pt x="18421" y="2645"/>
                    <a:pt x="18360" y="2220"/>
                  </a:cubicBezTo>
                  <a:cubicBezTo>
                    <a:pt x="18238" y="1551"/>
                    <a:pt x="17478" y="1247"/>
                    <a:pt x="16840" y="1034"/>
                  </a:cubicBezTo>
                  <a:cubicBezTo>
                    <a:pt x="15229" y="609"/>
                    <a:pt x="13375" y="426"/>
                    <a:pt x="11703" y="244"/>
                  </a:cubicBezTo>
                  <a:cubicBezTo>
                    <a:pt x="10524" y="84"/>
                    <a:pt x="9211" y="0"/>
                    <a:pt x="7864"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8919125" y="5144875"/>
              <a:ext cx="1007650" cy="286575"/>
            </a:xfrm>
            <a:custGeom>
              <a:avLst/>
              <a:gdLst/>
              <a:ahLst/>
              <a:cxnLst/>
              <a:rect l="l" t="t" r="r" b="b"/>
              <a:pathLst>
                <a:path w="40306" h="11463" extrusionOk="0">
                  <a:moveTo>
                    <a:pt x="34733" y="1"/>
                  </a:moveTo>
                  <a:cubicBezTo>
                    <a:pt x="34083" y="1"/>
                    <a:pt x="33435" y="79"/>
                    <a:pt x="32828" y="208"/>
                  </a:cubicBezTo>
                  <a:cubicBezTo>
                    <a:pt x="28755" y="877"/>
                    <a:pt x="24803" y="2396"/>
                    <a:pt x="21278" y="4555"/>
                  </a:cubicBezTo>
                  <a:cubicBezTo>
                    <a:pt x="19484" y="5618"/>
                    <a:pt x="17904" y="6895"/>
                    <a:pt x="16171" y="8020"/>
                  </a:cubicBezTo>
                  <a:cubicBezTo>
                    <a:pt x="14499" y="9175"/>
                    <a:pt x="12736" y="10147"/>
                    <a:pt x="10791" y="10634"/>
                  </a:cubicBezTo>
                  <a:cubicBezTo>
                    <a:pt x="9986" y="10846"/>
                    <a:pt x="9161" y="10948"/>
                    <a:pt x="8336" y="10948"/>
                  </a:cubicBezTo>
                  <a:cubicBezTo>
                    <a:pt x="5143" y="10948"/>
                    <a:pt x="1957" y="9419"/>
                    <a:pt x="1" y="6834"/>
                  </a:cubicBezTo>
                  <a:lnTo>
                    <a:pt x="1" y="6834"/>
                  </a:lnTo>
                  <a:cubicBezTo>
                    <a:pt x="1859" y="9684"/>
                    <a:pt x="5233" y="11463"/>
                    <a:pt x="8607" y="11463"/>
                  </a:cubicBezTo>
                  <a:cubicBezTo>
                    <a:pt x="9371" y="11463"/>
                    <a:pt x="10135" y="11372"/>
                    <a:pt x="10882" y="11181"/>
                  </a:cubicBezTo>
                  <a:cubicBezTo>
                    <a:pt x="12949" y="10725"/>
                    <a:pt x="14803" y="9691"/>
                    <a:pt x="16566" y="8597"/>
                  </a:cubicBezTo>
                  <a:cubicBezTo>
                    <a:pt x="18299" y="7503"/>
                    <a:pt x="19940" y="6226"/>
                    <a:pt x="21642" y="5162"/>
                  </a:cubicBezTo>
                  <a:cubicBezTo>
                    <a:pt x="25107" y="3035"/>
                    <a:pt x="28937" y="1576"/>
                    <a:pt x="32919" y="755"/>
                  </a:cubicBezTo>
                  <a:cubicBezTo>
                    <a:pt x="33576" y="622"/>
                    <a:pt x="34261" y="533"/>
                    <a:pt x="34934" y="533"/>
                  </a:cubicBezTo>
                  <a:cubicBezTo>
                    <a:pt x="36256" y="533"/>
                    <a:pt x="37535" y="873"/>
                    <a:pt x="38481" y="1880"/>
                  </a:cubicBezTo>
                  <a:cubicBezTo>
                    <a:pt x="39971" y="3278"/>
                    <a:pt x="40153" y="5710"/>
                    <a:pt x="39059" y="7412"/>
                  </a:cubicBezTo>
                  <a:cubicBezTo>
                    <a:pt x="40305" y="5710"/>
                    <a:pt x="40184" y="3156"/>
                    <a:pt x="38755" y="1606"/>
                  </a:cubicBezTo>
                  <a:cubicBezTo>
                    <a:pt x="37737" y="419"/>
                    <a:pt x="36232" y="1"/>
                    <a:pt x="3473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9577950" y="5354950"/>
              <a:ext cx="126925" cy="268550"/>
            </a:xfrm>
            <a:custGeom>
              <a:avLst/>
              <a:gdLst/>
              <a:ahLst/>
              <a:cxnLst/>
              <a:rect l="l" t="t" r="r" b="b"/>
              <a:pathLst>
                <a:path w="5077" h="10742" extrusionOk="0">
                  <a:moveTo>
                    <a:pt x="685" y="0"/>
                  </a:moveTo>
                  <a:cubicBezTo>
                    <a:pt x="460" y="0"/>
                    <a:pt x="231" y="24"/>
                    <a:pt x="1" y="73"/>
                  </a:cubicBezTo>
                  <a:cubicBezTo>
                    <a:pt x="3739" y="377"/>
                    <a:pt x="4682" y="4389"/>
                    <a:pt x="3800" y="7550"/>
                  </a:cubicBezTo>
                  <a:cubicBezTo>
                    <a:pt x="3557" y="8614"/>
                    <a:pt x="3162" y="9678"/>
                    <a:pt x="2797" y="10741"/>
                  </a:cubicBezTo>
                  <a:cubicBezTo>
                    <a:pt x="4074" y="8887"/>
                    <a:pt x="5077" y="6608"/>
                    <a:pt x="4803" y="4267"/>
                  </a:cubicBezTo>
                  <a:cubicBezTo>
                    <a:pt x="4666" y="2121"/>
                    <a:pt x="2835" y="0"/>
                    <a:pt x="68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9625075" y="5311150"/>
              <a:ext cx="179350" cy="79525"/>
            </a:xfrm>
            <a:custGeom>
              <a:avLst/>
              <a:gdLst/>
              <a:ahLst/>
              <a:cxnLst/>
              <a:rect l="l" t="t" r="r" b="b"/>
              <a:pathLst>
                <a:path w="7174" h="3181" extrusionOk="0">
                  <a:moveTo>
                    <a:pt x="7174" y="1"/>
                  </a:moveTo>
                  <a:cubicBezTo>
                    <a:pt x="5925" y="1628"/>
                    <a:pt x="4055" y="2520"/>
                    <a:pt x="2116" y="2520"/>
                  </a:cubicBezTo>
                  <a:cubicBezTo>
                    <a:pt x="1411" y="2520"/>
                    <a:pt x="697" y="2402"/>
                    <a:pt x="0" y="2159"/>
                  </a:cubicBezTo>
                  <a:lnTo>
                    <a:pt x="0" y="2159"/>
                  </a:lnTo>
                  <a:cubicBezTo>
                    <a:pt x="774" y="2860"/>
                    <a:pt x="1765" y="3180"/>
                    <a:pt x="2765" y="3180"/>
                  </a:cubicBezTo>
                  <a:cubicBezTo>
                    <a:pt x="4711" y="3180"/>
                    <a:pt x="6692" y="1969"/>
                    <a:pt x="71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9179000" y="5406900"/>
              <a:ext cx="339700" cy="259025"/>
            </a:xfrm>
            <a:custGeom>
              <a:avLst/>
              <a:gdLst/>
              <a:ahLst/>
              <a:cxnLst/>
              <a:rect l="l" t="t" r="r" b="b"/>
              <a:pathLst>
                <a:path w="13588" h="10361" extrusionOk="0">
                  <a:moveTo>
                    <a:pt x="2037" y="1"/>
                  </a:moveTo>
                  <a:lnTo>
                    <a:pt x="2037" y="1"/>
                  </a:lnTo>
                  <a:cubicBezTo>
                    <a:pt x="1" y="1794"/>
                    <a:pt x="366" y="5168"/>
                    <a:pt x="1977" y="7083"/>
                  </a:cubicBezTo>
                  <a:cubicBezTo>
                    <a:pt x="3709" y="9089"/>
                    <a:pt x="6354" y="10001"/>
                    <a:pt x="8876" y="10305"/>
                  </a:cubicBezTo>
                  <a:cubicBezTo>
                    <a:pt x="9188" y="10340"/>
                    <a:pt x="9516" y="10361"/>
                    <a:pt x="9851" y="10361"/>
                  </a:cubicBezTo>
                  <a:cubicBezTo>
                    <a:pt x="11248" y="10361"/>
                    <a:pt x="12754" y="10004"/>
                    <a:pt x="13588" y="8876"/>
                  </a:cubicBezTo>
                  <a:lnTo>
                    <a:pt x="13588" y="8876"/>
                  </a:lnTo>
                  <a:cubicBezTo>
                    <a:pt x="12712" y="9629"/>
                    <a:pt x="11646" y="9878"/>
                    <a:pt x="10554" y="9878"/>
                  </a:cubicBezTo>
                  <a:cubicBezTo>
                    <a:pt x="10015" y="9878"/>
                    <a:pt x="9469" y="9818"/>
                    <a:pt x="8937" y="9727"/>
                  </a:cubicBezTo>
                  <a:cubicBezTo>
                    <a:pt x="5928" y="9180"/>
                    <a:pt x="2402" y="7752"/>
                    <a:pt x="1369" y="4621"/>
                  </a:cubicBezTo>
                  <a:cubicBezTo>
                    <a:pt x="882" y="3101"/>
                    <a:pt x="1004" y="1338"/>
                    <a:pt x="20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9425975" y="5558125"/>
              <a:ext cx="132250" cy="196075"/>
            </a:xfrm>
            <a:custGeom>
              <a:avLst/>
              <a:gdLst/>
              <a:ahLst/>
              <a:cxnLst/>
              <a:rect l="l" t="t" r="r" b="b"/>
              <a:pathLst>
                <a:path w="5290" h="7843" extrusionOk="0">
                  <a:moveTo>
                    <a:pt x="0" y="0"/>
                  </a:moveTo>
                  <a:lnTo>
                    <a:pt x="0" y="0"/>
                  </a:lnTo>
                  <a:cubicBezTo>
                    <a:pt x="4104" y="1490"/>
                    <a:pt x="3952" y="4073"/>
                    <a:pt x="3466" y="7842"/>
                  </a:cubicBezTo>
                  <a:cubicBezTo>
                    <a:pt x="5289" y="4408"/>
                    <a:pt x="4529" y="152"/>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8928250" y="5654625"/>
              <a:ext cx="238625" cy="199125"/>
            </a:xfrm>
            <a:custGeom>
              <a:avLst/>
              <a:gdLst/>
              <a:ahLst/>
              <a:cxnLst/>
              <a:rect l="l" t="t" r="r" b="b"/>
              <a:pathLst>
                <a:path w="9545" h="7965" extrusionOk="0">
                  <a:moveTo>
                    <a:pt x="0" y="1"/>
                  </a:moveTo>
                  <a:cubicBezTo>
                    <a:pt x="1368" y="4378"/>
                    <a:pt x="7204" y="4347"/>
                    <a:pt x="9545" y="7964"/>
                  </a:cubicBezTo>
                  <a:cubicBezTo>
                    <a:pt x="8055" y="3678"/>
                    <a:pt x="2250" y="3709"/>
                    <a:pt x="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9731450" y="4969350"/>
              <a:ext cx="302450" cy="89800"/>
            </a:xfrm>
            <a:custGeom>
              <a:avLst/>
              <a:gdLst/>
              <a:ahLst/>
              <a:cxnLst/>
              <a:rect l="l" t="t" r="r" b="b"/>
              <a:pathLst>
                <a:path w="12098" h="3592" extrusionOk="0">
                  <a:moveTo>
                    <a:pt x="11061" y="0"/>
                  </a:moveTo>
                  <a:cubicBezTo>
                    <a:pt x="9294" y="0"/>
                    <a:pt x="7638" y="1435"/>
                    <a:pt x="6110" y="2123"/>
                  </a:cubicBezTo>
                  <a:cubicBezTo>
                    <a:pt x="5137" y="2578"/>
                    <a:pt x="4165" y="2852"/>
                    <a:pt x="3131" y="3004"/>
                  </a:cubicBezTo>
                  <a:cubicBezTo>
                    <a:pt x="2630" y="3080"/>
                    <a:pt x="2113" y="3118"/>
                    <a:pt x="1589" y="3118"/>
                  </a:cubicBezTo>
                  <a:cubicBezTo>
                    <a:pt x="1064" y="3118"/>
                    <a:pt x="532" y="3080"/>
                    <a:pt x="1" y="3004"/>
                  </a:cubicBezTo>
                  <a:lnTo>
                    <a:pt x="1" y="3004"/>
                  </a:lnTo>
                  <a:cubicBezTo>
                    <a:pt x="911" y="3404"/>
                    <a:pt x="1902" y="3591"/>
                    <a:pt x="2901" y="3591"/>
                  </a:cubicBezTo>
                  <a:cubicBezTo>
                    <a:pt x="4104" y="3591"/>
                    <a:pt x="5318" y="3320"/>
                    <a:pt x="6414" y="2822"/>
                  </a:cubicBezTo>
                  <a:cubicBezTo>
                    <a:pt x="8357" y="1925"/>
                    <a:pt x="9771" y="176"/>
                    <a:pt x="11985" y="176"/>
                  </a:cubicBezTo>
                  <a:cubicBezTo>
                    <a:pt x="12023" y="176"/>
                    <a:pt x="12060" y="176"/>
                    <a:pt x="12098" y="177"/>
                  </a:cubicBezTo>
                  <a:cubicBezTo>
                    <a:pt x="11748" y="54"/>
                    <a:pt x="11402" y="0"/>
                    <a:pt x="110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8942675" y="4900075"/>
              <a:ext cx="954450" cy="218675"/>
            </a:xfrm>
            <a:custGeom>
              <a:avLst/>
              <a:gdLst/>
              <a:ahLst/>
              <a:cxnLst/>
              <a:rect l="l" t="t" r="r" b="b"/>
              <a:pathLst>
                <a:path w="38178" h="8747" extrusionOk="0">
                  <a:moveTo>
                    <a:pt x="30254" y="0"/>
                  </a:moveTo>
                  <a:cubicBezTo>
                    <a:pt x="25863" y="0"/>
                    <a:pt x="21455" y="1158"/>
                    <a:pt x="17630" y="3343"/>
                  </a:cubicBezTo>
                  <a:cubicBezTo>
                    <a:pt x="14556" y="5156"/>
                    <a:pt x="11483" y="8172"/>
                    <a:pt x="7820" y="8172"/>
                  </a:cubicBezTo>
                  <a:cubicBezTo>
                    <a:pt x="7245" y="8172"/>
                    <a:pt x="6656" y="8098"/>
                    <a:pt x="6050" y="7933"/>
                  </a:cubicBezTo>
                  <a:cubicBezTo>
                    <a:pt x="3527" y="7204"/>
                    <a:pt x="1551" y="5319"/>
                    <a:pt x="1" y="3252"/>
                  </a:cubicBezTo>
                  <a:lnTo>
                    <a:pt x="1" y="3252"/>
                  </a:lnTo>
                  <a:cubicBezTo>
                    <a:pt x="1733" y="6081"/>
                    <a:pt x="4589" y="8746"/>
                    <a:pt x="8075" y="8746"/>
                  </a:cubicBezTo>
                  <a:cubicBezTo>
                    <a:pt x="8259" y="8746"/>
                    <a:pt x="8445" y="8739"/>
                    <a:pt x="8633" y="8723"/>
                  </a:cubicBezTo>
                  <a:cubicBezTo>
                    <a:pt x="12311" y="8480"/>
                    <a:pt x="15047" y="5745"/>
                    <a:pt x="18056" y="4012"/>
                  </a:cubicBezTo>
                  <a:cubicBezTo>
                    <a:pt x="22074" y="1666"/>
                    <a:pt x="26723" y="470"/>
                    <a:pt x="31385" y="470"/>
                  </a:cubicBezTo>
                  <a:cubicBezTo>
                    <a:pt x="33670" y="470"/>
                    <a:pt x="35959" y="757"/>
                    <a:pt x="38178" y="1337"/>
                  </a:cubicBezTo>
                  <a:cubicBezTo>
                    <a:pt x="35635" y="436"/>
                    <a:pt x="32948" y="0"/>
                    <a:pt x="3025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8930525" y="3863575"/>
              <a:ext cx="851875" cy="702925"/>
            </a:xfrm>
            <a:custGeom>
              <a:avLst/>
              <a:gdLst/>
              <a:ahLst/>
              <a:cxnLst/>
              <a:rect l="l" t="t" r="r" b="b"/>
              <a:pathLst>
                <a:path w="34075" h="28117" extrusionOk="0">
                  <a:moveTo>
                    <a:pt x="26627" y="0"/>
                  </a:moveTo>
                  <a:cubicBezTo>
                    <a:pt x="28724" y="699"/>
                    <a:pt x="30427" y="2280"/>
                    <a:pt x="31430" y="4195"/>
                  </a:cubicBezTo>
                  <a:cubicBezTo>
                    <a:pt x="33436" y="8055"/>
                    <a:pt x="32098" y="13070"/>
                    <a:pt x="28846" y="15806"/>
                  </a:cubicBezTo>
                  <a:cubicBezTo>
                    <a:pt x="27235" y="17204"/>
                    <a:pt x="25259" y="18116"/>
                    <a:pt x="23132" y="18542"/>
                  </a:cubicBezTo>
                  <a:cubicBezTo>
                    <a:pt x="22068" y="18785"/>
                    <a:pt x="20973" y="18937"/>
                    <a:pt x="19879" y="19271"/>
                  </a:cubicBezTo>
                  <a:cubicBezTo>
                    <a:pt x="16475" y="20183"/>
                    <a:pt x="14864" y="23770"/>
                    <a:pt x="12432" y="25806"/>
                  </a:cubicBezTo>
                  <a:cubicBezTo>
                    <a:pt x="11265" y="26882"/>
                    <a:pt x="9883" y="27155"/>
                    <a:pt x="8430" y="27155"/>
                  </a:cubicBezTo>
                  <a:cubicBezTo>
                    <a:pt x="6940" y="27155"/>
                    <a:pt x="5373" y="26868"/>
                    <a:pt x="3884" y="26868"/>
                  </a:cubicBezTo>
                  <a:cubicBezTo>
                    <a:pt x="2478" y="26868"/>
                    <a:pt x="1141" y="27123"/>
                    <a:pt x="0" y="28116"/>
                  </a:cubicBezTo>
                  <a:cubicBezTo>
                    <a:pt x="1061" y="27325"/>
                    <a:pt x="2212" y="27089"/>
                    <a:pt x="3407" y="27089"/>
                  </a:cubicBezTo>
                  <a:cubicBezTo>
                    <a:pt x="5183" y="27089"/>
                    <a:pt x="7055" y="27612"/>
                    <a:pt x="8865" y="27612"/>
                  </a:cubicBezTo>
                  <a:cubicBezTo>
                    <a:pt x="10233" y="27612"/>
                    <a:pt x="11567" y="27313"/>
                    <a:pt x="12797" y="26262"/>
                  </a:cubicBezTo>
                  <a:cubicBezTo>
                    <a:pt x="14955" y="24590"/>
                    <a:pt x="16262" y="21976"/>
                    <a:pt x="18663" y="20608"/>
                  </a:cubicBezTo>
                  <a:cubicBezTo>
                    <a:pt x="20062" y="19788"/>
                    <a:pt x="21703" y="19636"/>
                    <a:pt x="23284" y="19301"/>
                  </a:cubicBezTo>
                  <a:cubicBezTo>
                    <a:pt x="25502" y="18846"/>
                    <a:pt x="27661" y="17873"/>
                    <a:pt x="29332" y="16353"/>
                  </a:cubicBezTo>
                  <a:cubicBezTo>
                    <a:pt x="32797" y="13374"/>
                    <a:pt x="34074" y="7994"/>
                    <a:pt x="31764" y="3982"/>
                  </a:cubicBezTo>
                  <a:cubicBezTo>
                    <a:pt x="30609" y="2067"/>
                    <a:pt x="28785" y="547"/>
                    <a:pt x="266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9515650" y="3976800"/>
              <a:ext cx="83600" cy="138325"/>
            </a:xfrm>
            <a:custGeom>
              <a:avLst/>
              <a:gdLst/>
              <a:ahLst/>
              <a:cxnLst/>
              <a:rect l="l" t="t" r="r" b="b"/>
              <a:pathLst>
                <a:path w="3344" h="5533" extrusionOk="0">
                  <a:moveTo>
                    <a:pt x="3344" y="0"/>
                  </a:moveTo>
                  <a:lnTo>
                    <a:pt x="3344" y="0"/>
                  </a:lnTo>
                  <a:cubicBezTo>
                    <a:pt x="1246" y="760"/>
                    <a:pt x="0" y="3404"/>
                    <a:pt x="760" y="5532"/>
                  </a:cubicBezTo>
                  <a:cubicBezTo>
                    <a:pt x="1125" y="3465"/>
                    <a:pt x="1976" y="1642"/>
                    <a:pt x="33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8951050" y="4113625"/>
              <a:ext cx="659600" cy="108575"/>
            </a:xfrm>
            <a:custGeom>
              <a:avLst/>
              <a:gdLst/>
              <a:ahLst/>
              <a:cxnLst/>
              <a:rect l="l" t="t" r="r" b="b"/>
              <a:pathLst>
                <a:path w="26384" h="4343" extrusionOk="0">
                  <a:moveTo>
                    <a:pt x="21907" y="1"/>
                  </a:moveTo>
                  <a:cubicBezTo>
                    <a:pt x="19893" y="1"/>
                    <a:pt x="17862" y="387"/>
                    <a:pt x="15958" y="941"/>
                  </a:cubicBezTo>
                  <a:cubicBezTo>
                    <a:pt x="12644" y="1834"/>
                    <a:pt x="9239" y="3763"/>
                    <a:pt x="5772" y="3763"/>
                  </a:cubicBezTo>
                  <a:cubicBezTo>
                    <a:pt x="4755" y="3763"/>
                    <a:pt x="3733" y="3597"/>
                    <a:pt x="2705" y="3190"/>
                  </a:cubicBezTo>
                  <a:cubicBezTo>
                    <a:pt x="1642" y="2795"/>
                    <a:pt x="699" y="2096"/>
                    <a:pt x="0" y="1123"/>
                  </a:cubicBezTo>
                  <a:lnTo>
                    <a:pt x="0" y="1123"/>
                  </a:lnTo>
                  <a:cubicBezTo>
                    <a:pt x="547" y="2156"/>
                    <a:pt x="1490" y="3008"/>
                    <a:pt x="2553" y="3524"/>
                  </a:cubicBezTo>
                  <a:cubicBezTo>
                    <a:pt x="3717" y="4111"/>
                    <a:pt x="4940" y="4342"/>
                    <a:pt x="6177" y="4342"/>
                  </a:cubicBezTo>
                  <a:cubicBezTo>
                    <a:pt x="8463" y="4342"/>
                    <a:pt x="10797" y="3553"/>
                    <a:pt x="12888" y="2764"/>
                  </a:cubicBezTo>
                  <a:cubicBezTo>
                    <a:pt x="16154" y="1514"/>
                    <a:pt x="19614" y="404"/>
                    <a:pt x="23106" y="404"/>
                  </a:cubicBezTo>
                  <a:cubicBezTo>
                    <a:pt x="24197" y="404"/>
                    <a:pt x="25291" y="512"/>
                    <a:pt x="26384" y="758"/>
                  </a:cubicBezTo>
                  <a:cubicBezTo>
                    <a:pt x="24944" y="222"/>
                    <a:pt x="23431" y="1"/>
                    <a:pt x="2190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8930525" y="3806750"/>
              <a:ext cx="430875" cy="79650"/>
            </a:xfrm>
            <a:custGeom>
              <a:avLst/>
              <a:gdLst/>
              <a:ahLst/>
              <a:cxnLst/>
              <a:rect l="l" t="t" r="r" b="b"/>
              <a:pathLst>
                <a:path w="17235" h="3186" extrusionOk="0">
                  <a:moveTo>
                    <a:pt x="8916" y="0"/>
                  </a:moveTo>
                  <a:cubicBezTo>
                    <a:pt x="5677" y="0"/>
                    <a:pt x="2436" y="1066"/>
                    <a:pt x="0" y="3185"/>
                  </a:cubicBezTo>
                  <a:cubicBezTo>
                    <a:pt x="2758" y="1582"/>
                    <a:pt x="5905" y="773"/>
                    <a:pt x="9052" y="773"/>
                  </a:cubicBezTo>
                  <a:cubicBezTo>
                    <a:pt x="11872" y="773"/>
                    <a:pt x="14693" y="1422"/>
                    <a:pt x="17235" y="2729"/>
                  </a:cubicBezTo>
                  <a:cubicBezTo>
                    <a:pt x="14887" y="906"/>
                    <a:pt x="11903" y="0"/>
                    <a:pt x="89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9648625" y="4335450"/>
              <a:ext cx="362500" cy="534225"/>
            </a:xfrm>
            <a:custGeom>
              <a:avLst/>
              <a:gdLst/>
              <a:ahLst/>
              <a:cxnLst/>
              <a:rect l="l" t="t" r="r" b="b"/>
              <a:pathLst>
                <a:path w="14500" h="21369" extrusionOk="0">
                  <a:moveTo>
                    <a:pt x="0" y="1"/>
                  </a:moveTo>
                  <a:lnTo>
                    <a:pt x="0" y="1"/>
                  </a:lnTo>
                  <a:cubicBezTo>
                    <a:pt x="7964" y="4347"/>
                    <a:pt x="13375" y="12311"/>
                    <a:pt x="14347" y="21369"/>
                  </a:cubicBezTo>
                  <a:cubicBezTo>
                    <a:pt x="14499" y="12220"/>
                    <a:pt x="8511" y="3314"/>
                    <a:pt x="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9869000" y="5197175"/>
              <a:ext cx="183900" cy="42575"/>
            </a:xfrm>
            <a:custGeom>
              <a:avLst/>
              <a:gdLst/>
              <a:ahLst/>
              <a:cxnLst/>
              <a:rect l="l" t="t" r="r" b="b"/>
              <a:pathLst>
                <a:path w="7356" h="1703" extrusionOk="0">
                  <a:moveTo>
                    <a:pt x="0" y="0"/>
                  </a:moveTo>
                  <a:lnTo>
                    <a:pt x="0" y="0"/>
                  </a:lnTo>
                  <a:cubicBezTo>
                    <a:pt x="857" y="1133"/>
                    <a:pt x="2276" y="1703"/>
                    <a:pt x="3695" y="1703"/>
                  </a:cubicBezTo>
                  <a:cubicBezTo>
                    <a:pt x="5095" y="1703"/>
                    <a:pt x="6495" y="1148"/>
                    <a:pt x="7356" y="31"/>
                  </a:cubicBezTo>
                  <a:lnTo>
                    <a:pt x="7356" y="31"/>
                  </a:lnTo>
                  <a:cubicBezTo>
                    <a:pt x="6200" y="631"/>
                    <a:pt x="4956" y="928"/>
                    <a:pt x="3714" y="928"/>
                  </a:cubicBezTo>
                  <a:cubicBezTo>
                    <a:pt x="2440" y="928"/>
                    <a:pt x="1170" y="616"/>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9231450" y="4594075"/>
              <a:ext cx="531175" cy="442800"/>
            </a:xfrm>
            <a:custGeom>
              <a:avLst/>
              <a:gdLst/>
              <a:ahLst/>
              <a:cxnLst/>
              <a:rect l="l" t="t" r="r" b="b"/>
              <a:pathLst>
                <a:path w="21247" h="17712" extrusionOk="0">
                  <a:moveTo>
                    <a:pt x="11122" y="0"/>
                  </a:moveTo>
                  <a:cubicBezTo>
                    <a:pt x="5099" y="0"/>
                    <a:pt x="0" y="2115"/>
                    <a:pt x="335" y="9383"/>
                  </a:cubicBezTo>
                  <a:cubicBezTo>
                    <a:pt x="456" y="12301"/>
                    <a:pt x="1064" y="15462"/>
                    <a:pt x="3070" y="17711"/>
                  </a:cubicBezTo>
                  <a:cubicBezTo>
                    <a:pt x="1338" y="15310"/>
                    <a:pt x="942" y="12301"/>
                    <a:pt x="942" y="9383"/>
                  </a:cubicBezTo>
                  <a:cubicBezTo>
                    <a:pt x="942" y="7924"/>
                    <a:pt x="1094" y="6495"/>
                    <a:pt x="1672" y="5188"/>
                  </a:cubicBezTo>
                  <a:cubicBezTo>
                    <a:pt x="3323" y="1149"/>
                    <a:pt x="8491" y="627"/>
                    <a:pt x="12406" y="627"/>
                  </a:cubicBezTo>
                  <a:cubicBezTo>
                    <a:pt x="12527" y="627"/>
                    <a:pt x="12648" y="628"/>
                    <a:pt x="12766" y="629"/>
                  </a:cubicBezTo>
                  <a:cubicBezTo>
                    <a:pt x="15684" y="750"/>
                    <a:pt x="18542" y="1449"/>
                    <a:pt x="21247" y="2665"/>
                  </a:cubicBezTo>
                  <a:cubicBezTo>
                    <a:pt x="18663" y="1145"/>
                    <a:pt x="15776" y="264"/>
                    <a:pt x="12797" y="51"/>
                  </a:cubicBezTo>
                  <a:cubicBezTo>
                    <a:pt x="12233" y="18"/>
                    <a:pt x="11674" y="0"/>
                    <a:pt x="1112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9514875" y="4758150"/>
              <a:ext cx="98825" cy="170050"/>
            </a:xfrm>
            <a:custGeom>
              <a:avLst/>
              <a:gdLst/>
              <a:ahLst/>
              <a:cxnLst/>
              <a:rect l="l" t="t" r="r" b="b"/>
              <a:pathLst>
                <a:path w="3953" h="6802" extrusionOk="0">
                  <a:moveTo>
                    <a:pt x="3624" y="0"/>
                  </a:moveTo>
                  <a:cubicBezTo>
                    <a:pt x="2238" y="0"/>
                    <a:pt x="1025" y="1217"/>
                    <a:pt x="517" y="2485"/>
                  </a:cubicBezTo>
                  <a:cubicBezTo>
                    <a:pt x="1" y="3883"/>
                    <a:pt x="31" y="5373"/>
                    <a:pt x="335" y="6801"/>
                  </a:cubicBezTo>
                  <a:cubicBezTo>
                    <a:pt x="821" y="4218"/>
                    <a:pt x="1095" y="965"/>
                    <a:pt x="3952" y="23"/>
                  </a:cubicBezTo>
                  <a:cubicBezTo>
                    <a:pt x="3842" y="8"/>
                    <a:pt x="3733" y="0"/>
                    <a:pt x="362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9394050" y="4375725"/>
              <a:ext cx="263725" cy="101025"/>
            </a:xfrm>
            <a:custGeom>
              <a:avLst/>
              <a:gdLst/>
              <a:ahLst/>
              <a:cxnLst/>
              <a:rect l="l" t="t" r="r" b="b"/>
              <a:pathLst>
                <a:path w="10549" h="4041" extrusionOk="0">
                  <a:moveTo>
                    <a:pt x="1" y="1"/>
                  </a:moveTo>
                  <a:lnTo>
                    <a:pt x="1" y="1"/>
                  </a:lnTo>
                  <a:cubicBezTo>
                    <a:pt x="487" y="2098"/>
                    <a:pt x="2493" y="3496"/>
                    <a:pt x="4530" y="3861"/>
                  </a:cubicBezTo>
                  <a:cubicBezTo>
                    <a:pt x="5113" y="3983"/>
                    <a:pt x="5702" y="4040"/>
                    <a:pt x="6289" y="4040"/>
                  </a:cubicBezTo>
                  <a:cubicBezTo>
                    <a:pt x="7751" y="4040"/>
                    <a:pt x="9204" y="3687"/>
                    <a:pt x="10548" y="3101"/>
                  </a:cubicBezTo>
                  <a:lnTo>
                    <a:pt x="10548" y="3101"/>
                  </a:lnTo>
                  <a:cubicBezTo>
                    <a:pt x="9545" y="3192"/>
                    <a:pt x="8542" y="3314"/>
                    <a:pt x="7569" y="3344"/>
                  </a:cubicBezTo>
                  <a:cubicBezTo>
                    <a:pt x="7362" y="3355"/>
                    <a:pt x="7154" y="3361"/>
                    <a:pt x="6944" y="3361"/>
                  </a:cubicBezTo>
                  <a:cubicBezTo>
                    <a:pt x="4240" y="3361"/>
                    <a:pt x="1440" y="2427"/>
                    <a:pt x="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9518675" y="3712350"/>
              <a:ext cx="146700" cy="207475"/>
            </a:xfrm>
            <a:custGeom>
              <a:avLst/>
              <a:gdLst/>
              <a:ahLst/>
              <a:cxnLst/>
              <a:rect l="l" t="t" r="r" b="b"/>
              <a:pathLst>
                <a:path w="5868" h="8299" extrusionOk="0">
                  <a:moveTo>
                    <a:pt x="4925" y="1"/>
                  </a:moveTo>
                  <a:lnTo>
                    <a:pt x="4925" y="1"/>
                  </a:lnTo>
                  <a:cubicBezTo>
                    <a:pt x="4742" y="2523"/>
                    <a:pt x="3800" y="4925"/>
                    <a:pt x="1976" y="6688"/>
                  </a:cubicBezTo>
                  <a:cubicBezTo>
                    <a:pt x="1399" y="7295"/>
                    <a:pt x="700" y="7812"/>
                    <a:pt x="1" y="8299"/>
                  </a:cubicBezTo>
                  <a:cubicBezTo>
                    <a:pt x="3496" y="7508"/>
                    <a:pt x="5867" y="3466"/>
                    <a:pt x="49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9248150" y="5863600"/>
              <a:ext cx="344275" cy="107200"/>
            </a:xfrm>
            <a:custGeom>
              <a:avLst/>
              <a:gdLst/>
              <a:ahLst/>
              <a:cxnLst/>
              <a:rect l="l" t="t" r="r" b="b"/>
              <a:pathLst>
                <a:path w="13771" h="4288" extrusionOk="0">
                  <a:moveTo>
                    <a:pt x="1" y="0"/>
                  </a:moveTo>
                  <a:lnTo>
                    <a:pt x="1" y="0"/>
                  </a:lnTo>
                  <a:cubicBezTo>
                    <a:pt x="2685" y="2755"/>
                    <a:pt x="6573" y="4288"/>
                    <a:pt x="10435" y="4288"/>
                  </a:cubicBezTo>
                  <a:cubicBezTo>
                    <a:pt x="11559" y="4288"/>
                    <a:pt x="12681" y="4158"/>
                    <a:pt x="13770" y="3891"/>
                  </a:cubicBezTo>
                  <a:lnTo>
                    <a:pt x="13770" y="3891"/>
                  </a:lnTo>
                  <a:cubicBezTo>
                    <a:pt x="13570" y="3896"/>
                    <a:pt x="13370" y="3898"/>
                    <a:pt x="13170" y="3898"/>
                  </a:cubicBezTo>
                  <a:cubicBezTo>
                    <a:pt x="8489" y="3898"/>
                    <a:pt x="3965" y="2537"/>
                    <a:pt x="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9004225" y="4208975"/>
              <a:ext cx="474200" cy="258650"/>
            </a:xfrm>
            <a:custGeom>
              <a:avLst/>
              <a:gdLst/>
              <a:ahLst/>
              <a:cxnLst/>
              <a:rect l="l" t="t" r="r" b="b"/>
              <a:pathLst>
                <a:path w="18968" h="10346" extrusionOk="0">
                  <a:moveTo>
                    <a:pt x="17019" y="1"/>
                  </a:moveTo>
                  <a:cubicBezTo>
                    <a:pt x="16661" y="1"/>
                    <a:pt x="16293" y="55"/>
                    <a:pt x="15959" y="136"/>
                  </a:cubicBezTo>
                  <a:cubicBezTo>
                    <a:pt x="13527" y="653"/>
                    <a:pt x="11217" y="1656"/>
                    <a:pt x="8816" y="2385"/>
                  </a:cubicBezTo>
                  <a:cubicBezTo>
                    <a:pt x="6937" y="2939"/>
                    <a:pt x="4962" y="3398"/>
                    <a:pt x="2998" y="3398"/>
                  </a:cubicBezTo>
                  <a:cubicBezTo>
                    <a:pt x="2484" y="3398"/>
                    <a:pt x="1971" y="3366"/>
                    <a:pt x="1460" y="3297"/>
                  </a:cubicBezTo>
                  <a:lnTo>
                    <a:pt x="1308" y="2993"/>
                  </a:lnTo>
                  <a:cubicBezTo>
                    <a:pt x="366" y="4422"/>
                    <a:pt x="1" y="7400"/>
                    <a:pt x="1065" y="8768"/>
                  </a:cubicBezTo>
                  <a:cubicBezTo>
                    <a:pt x="1854" y="9783"/>
                    <a:pt x="3178" y="10346"/>
                    <a:pt x="4466" y="10346"/>
                  </a:cubicBezTo>
                  <a:cubicBezTo>
                    <a:pt x="4915" y="10346"/>
                    <a:pt x="5360" y="10277"/>
                    <a:pt x="5776" y="10136"/>
                  </a:cubicBezTo>
                  <a:cubicBezTo>
                    <a:pt x="7235" y="9589"/>
                    <a:pt x="8299" y="8343"/>
                    <a:pt x="9393" y="7279"/>
                  </a:cubicBezTo>
                  <a:cubicBezTo>
                    <a:pt x="11247" y="5516"/>
                    <a:pt x="13557" y="4209"/>
                    <a:pt x="16050" y="3510"/>
                  </a:cubicBezTo>
                  <a:cubicBezTo>
                    <a:pt x="16718" y="3327"/>
                    <a:pt x="17448" y="3175"/>
                    <a:pt x="18025" y="2719"/>
                  </a:cubicBezTo>
                  <a:cubicBezTo>
                    <a:pt x="18603" y="2294"/>
                    <a:pt x="18968" y="1504"/>
                    <a:pt x="18694" y="865"/>
                  </a:cubicBezTo>
                  <a:cubicBezTo>
                    <a:pt x="18411" y="217"/>
                    <a:pt x="17735" y="1"/>
                    <a:pt x="17019"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9313500" y="4658750"/>
              <a:ext cx="272075" cy="262375"/>
            </a:xfrm>
            <a:custGeom>
              <a:avLst/>
              <a:gdLst/>
              <a:ahLst/>
              <a:cxnLst/>
              <a:rect l="l" t="t" r="r" b="b"/>
              <a:pathLst>
                <a:path w="10883" h="10495" extrusionOk="0">
                  <a:moveTo>
                    <a:pt x="7684" y="0"/>
                  </a:moveTo>
                  <a:cubicBezTo>
                    <a:pt x="5858" y="0"/>
                    <a:pt x="4049" y="687"/>
                    <a:pt x="2676" y="1902"/>
                  </a:cubicBezTo>
                  <a:cubicBezTo>
                    <a:pt x="852" y="3574"/>
                    <a:pt x="1" y="6218"/>
                    <a:pt x="487" y="8650"/>
                  </a:cubicBezTo>
                  <a:cubicBezTo>
                    <a:pt x="609" y="9197"/>
                    <a:pt x="761" y="9714"/>
                    <a:pt x="1126" y="10078"/>
                  </a:cubicBezTo>
                  <a:cubicBezTo>
                    <a:pt x="1447" y="10379"/>
                    <a:pt x="1874" y="10495"/>
                    <a:pt x="2311" y="10495"/>
                  </a:cubicBezTo>
                  <a:cubicBezTo>
                    <a:pt x="2535" y="10495"/>
                    <a:pt x="2763" y="10464"/>
                    <a:pt x="2980" y="10413"/>
                  </a:cubicBezTo>
                  <a:cubicBezTo>
                    <a:pt x="4621" y="9987"/>
                    <a:pt x="5533" y="8315"/>
                    <a:pt x="6171" y="6765"/>
                  </a:cubicBezTo>
                  <a:cubicBezTo>
                    <a:pt x="6840" y="5215"/>
                    <a:pt x="7509" y="3483"/>
                    <a:pt x="9028" y="2723"/>
                  </a:cubicBezTo>
                  <a:cubicBezTo>
                    <a:pt x="9424" y="2540"/>
                    <a:pt x="9879" y="2388"/>
                    <a:pt x="10214" y="2176"/>
                  </a:cubicBezTo>
                  <a:cubicBezTo>
                    <a:pt x="10579" y="1963"/>
                    <a:pt x="10883" y="1568"/>
                    <a:pt x="10791" y="1112"/>
                  </a:cubicBezTo>
                  <a:cubicBezTo>
                    <a:pt x="10700" y="808"/>
                    <a:pt x="10031" y="443"/>
                    <a:pt x="9332" y="230"/>
                  </a:cubicBezTo>
                  <a:lnTo>
                    <a:pt x="9332" y="230"/>
                  </a:lnTo>
                  <a:lnTo>
                    <a:pt x="9606" y="261"/>
                  </a:lnTo>
                  <a:cubicBezTo>
                    <a:pt x="9424" y="230"/>
                    <a:pt x="9211" y="139"/>
                    <a:pt x="8998" y="109"/>
                  </a:cubicBezTo>
                  <a:cubicBezTo>
                    <a:pt x="8816" y="78"/>
                    <a:pt x="8603" y="48"/>
                    <a:pt x="8451" y="48"/>
                  </a:cubicBezTo>
                  <a:lnTo>
                    <a:pt x="8512" y="48"/>
                  </a:lnTo>
                  <a:cubicBezTo>
                    <a:pt x="8236" y="16"/>
                    <a:pt x="7960" y="0"/>
                    <a:pt x="7684"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9663825" y="4498825"/>
              <a:ext cx="246225" cy="245475"/>
            </a:xfrm>
            <a:custGeom>
              <a:avLst/>
              <a:gdLst/>
              <a:ahLst/>
              <a:cxnLst/>
              <a:rect l="l" t="t" r="r" b="b"/>
              <a:pathLst>
                <a:path w="9849" h="9819" extrusionOk="0">
                  <a:moveTo>
                    <a:pt x="2462" y="1"/>
                  </a:moveTo>
                  <a:cubicBezTo>
                    <a:pt x="1794" y="1"/>
                    <a:pt x="0" y="1004"/>
                    <a:pt x="122" y="1733"/>
                  </a:cubicBezTo>
                  <a:cubicBezTo>
                    <a:pt x="3861" y="3466"/>
                    <a:pt x="7143" y="6323"/>
                    <a:pt x="9423" y="9819"/>
                  </a:cubicBezTo>
                  <a:cubicBezTo>
                    <a:pt x="9849" y="8025"/>
                    <a:pt x="9301" y="6141"/>
                    <a:pt x="8268" y="4621"/>
                  </a:cubicBezTo>
                  <a:cubicBezTo>
                    <a:pt x="7265" y="3101"/>
                    <a:pt x="5836" y="1916"/>
                    <a:pt x="4377" y="852"/>
                  </a:cubicBezTo>
                  <a:cubicBezTo>
                    <a:pt x="3800" y="426"/>
                    <a:pt x="3192" y="1"/>
                    <a:pt x="2462"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9657750" y="4738975"/>
              <a:ext cx="136800" cy="107550"/>
            </a:xfrm>
            <a:custGeom>
              <a:avLst/>
              <a:gdLst/>
              <a:ahLst/>
              <a:cxnLst/>
              <a:rect l="l" t="t" r="r" b="b"/>
              <a:pathLst>
                <a:path w="5472" h="4302" extrusionOk="0">
                  <a:moveTo>
                    <a:pt x="2294" y="0"/>
                  </a:moveTo>
                  <a:cubicBezTo>
                    <a:pt x="1576" y="0"/>
                    <a:pt x="885" y="363"/>
                    <a:pt x="517" y="1033"/>
                  </a:cubicBezTo>
                  <a:cubicBezTo>
                    <a:pt x="426" y="1155"/>
                    <a:pt x="365" y="1307"/>
                    <a:pt x="304" y="1459"/>
                  </a:cubicBezTo>
                  <a:cubicBezTo>
                    <a:pt x="61" y="2067"/>
                    <a:pt x="0" y="2827"/>
                    <a:pt x="395" y="3404"/>
                  </a:cubicBezTo>
                  <a:cubicBezTo>
                    <a:pt x="699" y="3891"/>
                    <a:pt x="1307" y="4195"/>
                    <a:pt x="1885" y="4286"/>
                  </a:cubicBezTo>
                  <a:cubicBezTo>
                    <a:pt x="1992" y="4296"/>
                    <a:pt x="2098" y="4302"/>
                    <a:pt x="2202" y="4302"/>
                  </a:cubicBezTo>
                  <a:cubicBezTo>
                    <a:pt x="2687" y="4302"/>
                    <a:pt x="3142" y="4193"/>
                    <a:pt x="3617" y="4043"/>
                  </a:cubicBezTo>
                  <a:cubicBezTo>
                    <a:pt x="4499" y="3769"/>
                    <a:pt x="5471" y="3161"/>
                    <a:pt x="5228" y="2097"/>
                  </a:cubicBezTo>
                  <a:cubicBezTo>
                    <a:pt x="5137" y="1763"/>
                    <a:pt x="4955" y="1550"/>
                    <a:pt x="4772" y="1307"/>
                  </a:cubicBezTo>
                  <a:cubicBezTo>
                    <a:pt x="4316" y="821"/>
                    <a:pt x="3769" y="425"/>
                    <a:pt x="3161" y="182"/>
                  </a:cubicBezTo>
                  <a:cubicBezTo>
                    <a:pt x="2881" y="60"/>
                    <a:pt x="2585" y="0"/>
                    <a:pt x="2294"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8987525" y="4606900"/>
              <a:ext cx="201375" cy="136200"/>
            </a:xfrm>
            <a:custGeom>
              <a:avLst/>
              <a:gdLst/>
              <a:ahLst/>
              <a:cxnLst/>
              <a:rect l="l" t="t" r="r" b="b"/>
              <a:pathLst>
                <a:path w="8055" h="5448" extrusionOk="0">
                  <a:moveTo>
                    <a:pt x="5057" y="0"/>
                  </a:moveTo>
                  <a:cubicBezTo>
                    <a:pt x="3978" y="0"/>
                    <a:pt x="2869" y="166"/>
                    <a:pt x="1854" y="298"/>
                  </a:cubicBezTo>
                  <a:cubicBezTo>
                    <a:pt x="1216" y="359"/>
                    <a:pt x="456" y="541"/>
                    <a:pt x="183" y="1149"/>
                  </a:cubicBezTo>
                  <a:cubicBezTo>
                    <a:pt x="0" y="1544"/>
                    <a:pt x="61" y="2031"/>
                    <a:pt x="304" y="2426"/>
                  </a:cubicBezTo>
                  <a:cubicBezTo>
                    <a:pt x="517" y="2791"/>
                    <a:pt x="821" y="3094"/>
                    <a:pt x="1186" y="3368"/>
                  </a:cubicBezTo>
                  <a:cubicBezTo>
                    <a:pt x="2341" y="4280"/>
                    <a:pt x="3678" y="4918"/>
                    <a:pt x="5107" y="5313"/>
                  </a:cubicBezTo>
                  <a:cubicBezTo>
                    <a:pt x="5432" y="5392"/>
                    <a:pt x="5780" y="5447"/>
                    <a:pt x="6117" y="5447"/>
                  </a:cubicBezTo>
                  <a:cubicBezTo>
                    <a:pt x="6566" y="5447"/>
                    <a:pt x="6995" y="5348"/>
                    <a:pt x="7325" y="5070"/>
                  </a:cubicBezTo>
                  <a:cubicBezTo>
                    <a:pt x="8055" y="4462"/>
                    <a:pt x="7994" y="3398"/>
                    <a:pt x="7903" y="2487"/>
                  </a:cubicBezTo>
                  <a:cubicBezTo>
                    <a:pt x="7812" y="1605"/>
                    <a:pt x="7660" y="693"/>
                    <a:pt x="6991" y="237"/>
                  </a:cubicBezTo>
                  <a:cubicBezTo>
                    <a:pt x="6377" y="63"/>
                    <a:pt x="5722" y="0"/>
                    <a:pt x="5057"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8919125" y="5144875"/>
              <a:ext cx="1007650" cy="286575"/>
            </a:xfrm>
            <a:custGeom>
              <a:avLst/>
              <a:gdLst/>
              <a:ahLst/>
              <a:cxnLst/>
              <a:rect l="l" t="t" r="r" b="b"/>
              <a:pathLst>
                <a:path w="40306" h="11463" extrusionOk="0">
                  <a:moveTo>
                    <a:pt x="34733" y="1"/>
                  </a:moveTo>
                  <a:cubicBezTo>
                    <a:pt x="34083" y="1"/>
                    <a:pt x="33435" y="79"/>
                    <a:pt x="32828" y="208"/>
                  </a:cubicBezTo>
                  <a:cubicBezTo>
                    <a:pt x="28755" y="877"/>
                    <a:pt x="24803" y="2396"/>
                    <a:pt x="21278" y="4555"/>
                  </a:cubicBezTo>
                  <a:cubicBezTo>
                    <a:pt x="19484" y="5618"/>
                    <a:pt x="17904" y="6895"/>
                    <a:pt x="16171" y="8020"/>
                  </a:cubicBezTo>
                  <a:cubicBezTo>
                    <a:pt x="14499" y="9175"/>
                    <a:pt x="12736" y="10147"/>
                    <a:pt x="10791" y="10634"/>
                  </a:cubicBezTo>
                  <a:cubicBezTo>
                    <a:pt x="9986" y="10846"/>
                    <a:pt x="9161" y="10948"/>
                    <a:pt x="8336" y="10948"/>
                  </a:cubicBezTo>
                  <a:cubicBezTo>
                    <a:pt x="5143" y="10948"/>
                    <a:pt x="1957" y="9419"/>
                    <a:pt x="1" y="6834"/>
                  </a:cubicBezTo>
                  <a:lnTo>
                    <a:pt x="1" y="6834"/>
                  </a:lnTo>
                  <a:cubicBezTo>
                    <a:pt x="1859" y="9684"/>
                    <a:pt x="5233" y="11463"/>
                    <a:pt x="8607" y="11463"/>
                  </a:cubicBezTo>
                  <a:cubicBezTo>
                    <a:pt x="9371" y="11463"/>
                    <a:pt x="10135" y="11372"/>
                    <a:pt x="10882" y="11181"/>
                  </a:cubicBezTo>
                  <a:cubicBezTo>
                    <a:pt x="12949" y="10725"/>
                    <a:pt x="14803" y="9691"/>
                    <a:pt x="16566" y="8597"/>
                  </a:cubicBezTo>
                  <a:cubicBezTo>
                    <a:pt x="18299" y="7503"/>
                    <a:pt x="19940" y="6226"/>
                    <a:pt x="21642" y="5162"/>
                  </a:cubicBezTo>
                  <a:cubicBezTo>
                    <a:pt x="25107" y="3035"/>
                    <a:pt x="28937" y="1576"/>
                    <a:pt x="32919" y="755"/>
                  </a:cubicBezTo>
                  <a:cubicBezTo>
                    <a:pt x="33576" y="622"/>
                    <a:pt x="34261" y="533"/>
                    <a:pt x="34934" y="533"/>
                  </a:cubicBezTo>
                  <a:cubicBezTo>
                    <a:pt x="36256" y="533"/>
                    <a:pt x="37535" y="873"/>
                    <a:pt x="38481" y="1880"/>
                  </a:cubicBezTo>
                  <a:cubicBezTo>
                    <a:pt x="39971" y="3278"/>
                    <a:pt x="40153" y="5710"/>
                    <a:pt x="39059" y="7412"/>
                  </a:cubicBezTo>
                  <a:cubicBezTo>
                    <a:pt x="40305" y="5710"/>
                    <a:pt x="40184" y="3156"/>
                    <a:pt x="38755" y="1606"/>
                  </a:cubicBezTo>
                  <a:cubicBezTo>
                    <a:pt x="37737" y="419"/>
                    <a:pt x="36232" y="1"/>
                    <a:pt x="34733"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9577950" y="5354950"/>
              <a:ext cx="126925" cy="268550"/>
            </a:xfrm>
            <a:custGeom>
              <a:avLst/>
              <a:gdLst/>
              <a:ahLst/>
              <a:cxnLst/>
              <a:rect l="l" t="t" r="r" b="b"/>
              <a:pathLst>
                <a:path w="5077" h="10742" extrusionOk="0">
                  <a:moveTo>
                    <a:pt x="685" y="0"/>
                  </a:moveTo>
                  <a:cubicBezTo>
                    <a:pt x="460" y="0"/>
                    <a:pt x="231" y="24"/>
                    <a:pt x="1" y="73"/>
                  </a:cubicBezTo>
                  <a:cubicBezTo>
                    <a:pt x="3739" y="377"/>
                    <a:pt x="4682" y="4389"/>
                    <a:pt x="3800" y="7550"/>
                  </a:cubicBezTo>
                  <a:cubicBezTo>
                    <a:pt x="3557" y="8614"/>
                    <a:pt x="3162" y="9678"/>
                    <a:pt x="2797" y="10741"/>
                  </a:cubicBezTo>
                  <a:cubicBezTo>
                    <a:pt x="4074" y="8887"/>
                    <a:pt x="5077" y="6608"/>
                    <a:pt x="4803" y="4267"/>
                  </a:cubicBezTo>
                  <a:cubicBezTo>
                    <a:pt x="4666" y="2121"/>
                    <a:pt x="2835" y="0"/>
                    <a:pt x="685"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9625075" y="5311150"/>
              <a:ext cx="179350" cy="79525"/>
            </a:xfrm>
            <a:custGeom>
              <a:avLst/>
              <a:gdLst/>
              <a:ahLst/>
              <a:cxnLst/>
              <a:rect l="l" t="t" r="r" b="b"/>
              <a:pathLst>
                <a:path w="7174" h="3181" extrusionOk="0">
                  <a:moveTo>
                    <a:pt x="7174" y="1"/>
                  </a:moveTo>
                  <a:cubicBezTo>
                    <a:pt x="5925" y="1628"/>
                    <a:pt x="4055" y="2520"/>
                    <a:pt x="2116" y="2520"/>
                  </a:cubicBezTo>
                  <a:cubicBezTo>
                    <a:pt x="1411" y="2520"/>
                    <a:pt x="697" y="2402"/>
                    <a:pt x="0" y="2159"/>
                  </a:cubicBezTo>
                  <a:lnTo>
                    <a:pt x="0" y="2159"/>
                  </a:lnTo>
                  <a:cubicBezTo>
                    <a:pt x="774" y="2860"/>
                    <a:pt x="1765" y="3180"/>
                    <a:pt x="2765" y="3180"/>
                  </a:cubicBezTo>
                  <a:cubicBezTo>
                    <a:pt x="4711" y="3180"/>
                    <a:pt x="6692" y="1969"/>
                    <a:pt x="7174"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9179000" y="5406900"/>
              <a:ext cx="339700" cy="259025"/>
            </a:xfrm>
            <a:custGeom>
              <a:avLst/>
              <a:gdLst/>
              <a:ahLst/>
              <a:cxnLst/>
              <a:rect l="l" t="t" r="r" b="b"/>
              <a:pathLst>
                <a:path w="13588" h="10361" extrusionOk="0">
                  <a:moveTo>
                    <a:pt x="2037" y="1"/>
                  </a:moveTo>
                  <a:lnTo>
                    <a:pt x="2037" y="1"/>
                  </a:lnTo>
                  <a:cubicBezTo>
                    <a:pt x="1" y="1794"/>
                    <a:pt x="366" y="5168"/>
                    <a:pt x="1977" y="7083"/>
                  </a:cubicBezTo>
                  <a:cubicBezTo>
                    <a:pt x="3709" y="9089"/>
                    <a:pt x="6354" y="10001"/>
                    <a:pt x="8876" y="10305"/>
                  </a:cubicBezTo>
                  <a:cubicBezTo>
                    <a:pt x="9188" y="10340"/>
                    <a:pt x="9516" y="10361"/>
                    <a:pt x="9851" y="10361"/>
                  </a:cubicBezTo>
                  <a:cubicBezTo>
                    <a:pt x="11248" y="10361"/>
                    <a:pt x="12754" y="10004"/>
                    <a:pt x="13588" y="8876"/>
                  </a:cubicBezTo>
                  <a:lnTo>
                    <a:pt x="13588" y="8876"/>
                  </a:lnTo>
                  <a:cubicBezTo>
                    <a:pt x="12712" y="9629"/>
                    <a:pt x="11646" y="9878"/>
                    <a:pt x="10554" y="9878"/>
                  </a:cubicBezTo>
                  <a:cubicBezTo>
                    <a:pt x="10015" y="9878"/>
                    <a:pt x="9469" y="9818"/>
                    <a:pt x="8937" y="9727"/>
                  </a:cubicBezTo>
                  <a:cubicBezTo>
                    <a:pt x="5928" y="9180"/>
                    <a:pt x="2402" y="7752"/>
                    <a:pt x="1369" y="4621"/>
                  </a:cubicBezTo>
                  <a:cubicBezTo>
                    <a:pt x="882" y="3101"/>
                    <a:pt x="1004" y="1338"/>
                    <a:pt x="2037"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9425975" y="5558125"/>
              <a:ext cx="132250" cy="196075"/>
            </a:xfrm>
            <a:custGeom>
              <a:avLst/>
              <a:gdLst/>
              <a:ahLst/>
              <a:cxnLst/>
              <a:rect l="l" t="t" r="r" b="b"/>
              <a:pathLst>
                <a:path w="5290" h="7843" extrusionOk="0">
                  <a:moveTo>
                    <a:pt x="0" y="0"/>
                  </a:moveTo>
                  <a:lnTo>
                    <a:pt x="0" y="0"/>
                  </a:lnTo>
                  <a:cubicBezTo>
                    <a:pt x="4104" y="1490"/>
                    <a:pt x="3952" y="4073"/>
                    <a:pt x="3466" y="7842"/>
                  </a:cubicBezTo>
                  <a:cubicBezTo>
                    <a:pt x="5289" y="4408"/>
                    <a:pt x="4529" y="152"/>
                    <a:pt x="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8928250" y="5654625"/>
              <a:ext cx="238625" cy="199125"/>
            </a:xfrm>
            <a:custGeom>
              <a:avLst/>
              <a:gdLst/>
              <a:ahLst/>
              <a:cxnLst/>
              <a:rect l="l" t="t" r="r" b="b"/>
              <a:pathLst>
                <a:path w="9545" h="7965" extrusionOk="0">
                  <a:moveTo>
                    <a:pt x="0" y="1"/>
                  </a:moveTo>
                  <a:cubicBezTo>
                    <a:pt x="1368" y="4378"/>
                    <a:pt x="7204" y="4347"/>
                    <a:pt x="9545" y="7964"/>
                  </a:cubicBezTo>
                  <a:cubicBezTo>
                    <a:pt x="8055" y="3678"/>
                    <a:pt x="2250" y="3709"/>
                    <a:pt x="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9731450" y="4969350"/>
              <a:ext cx="302450" cy="89800"/>
            </a:xfrm>
            <a:custGeom>
              <a:avLst/>
              <a:gdLst/>
              <a:ahLst/>
              <a:cxnLst/>
              <a:rect l="l" t="t" r="r" b="b"/>
              <a:pathLst>
                <a:path w="12098" h="3592" extrusionOk="0">
                  <a:moveTo>
                    <a:pt x="11061" y="0"/>
                  </a:moveTo>
                  <a:cubicBezTo>
                    <a:pt x="9294" y="0"/>
                    <a:pt x="7638" y="1435"/>
                    <a:pt x="6110" y="2123"/>
                  </a:cubicBezTo>
                  <a:cubicBezTo>
                    <a:pt x="5137" y="2578"/>
                    <a:pt x="4165" y="2852"/>
                    <a:pt x="3131" y="3004"/>
                  </a:cubicBezTo>
                  <a:cubicBezTo>
                    <a:pt x="2630" y="3080"/>
                    <a:pt x="2113" y="3118"/>
                    <a:pt x="1589" y="3118"/>
                  </a:cubicBezTo>
                  <a:cubicBezTo>
                    <a:pt x="1064" y="3118"/>
                    <a:pt x="532" y="3080"/>
                    <a:pt x="1" y="3004"/>
                  </a:cubicBezTo>
                  <a:lnTo>
                    <a:pt x="1" y="3004"/>
                  </a:lnTo>
                  <a:cubicBezTo>
                    <a:pt x="911" y="3404"/>
                    <a:pt x="1902" y="3591"/>
                    <a:pt x="2901" y="3591"/>
                  </a:cubicBezTo>
                  <a:cubicBezTo>
                    <a:pt x="4104" y="3591"/>
                    <a:pt x="5318" y="3320"/>
                    <a:pt x="6414" y="2822"/>
                  </a:cubicBezTo>
                  <a:cubicBezTo>
                    <a:pt x="8357" y="1925"/>
                    <a:pt x="9771" y="176"/>
                    <a:pt x="11985" y="176"/>
                  </a:cubicBezTo>
                  <a:cubicBezTo>
                    <a:pt x="12023" y="176"/>
                    <a:pt x="12060" y="176"/>
                    <a:pt x="12098" y="177"/>
                  </a:cubicBezTo>
                  <a:cubicBezTo>
                    <a:pt x="11748" y="54"/>
                    <a:pt x="11402" y="0"/>
                    <a:pt x="1106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8942675" y="4900075"/>
              <a:ext cx="954450" cy="218675"/>
            </a:xfrm>
            <a:custGeom>
              <a:avLst/>
              <a:gdLst/>
              <a:ahLst/>
              <a:cxnLst/>
              <a:rect l="l" t="t" r="r" b="b"/>
              <a:pathLst>
                <a:path w="38178" h="8747" extrusionOk="0">
                  <a:moveTo>
                    <a:pt x="30254" y="0"/>
                  </a:moveTo>
                  <a:cubicBezTo>
                    <a:pt x="25863" y="0"/>
                    <a:pt x="21455" y="1158"/>
                    <a:pt x="17630" y="3343"/>
                  </a:cubicBezTo>
                  <a:cubicBezTo>
                    <a:pt x="14556" y="5156"/>
                    <a:pt x="11483" y="8172"/>
                    <a:pt x="7820" y="8172"/>
                  </a:cubicBezTo>
                  <a:cubicBezTo>
                    <a:pt x="7245" y="8172"/>
                    <a:pt x="6656" y="8098"/>
                    <a:pt x="6050" y="7933"/>
                  </a:cubicBezTo>
                  <a:cubicBezTo>
                    <a:pt x="3527" y="7204"/>
                    <a:pt x="1551" y="5319"/>
                    <a:pt x="1" y="3252"/>
                  </a:cubicBezTo>
                  <a:lnTo>
                    <a:pt x="1" y="3252"/>
                  </a:lnTo>
                  <a:cubicBezTo>
                    <a:pt x="1733" y="6081"/>
                    <a:pt x="4589" y="8746"/>
                    <a:pt x="8075" y="8746"/>
                  </a:cubicBezTo>
                  <a:cubicBezTo>
                    <a:pt x="8259" y="8746"/>
                    <a:pt x="8445" y="8739"/>
                    <a:pt x="8633" y="8723"/>
                  </a:cubicBezTo>
                  <a:cubicBezTo>
                    <a:pt x="12311" y="8480"/>
                    <a:pt x="15047" y="5745"/>
                    <a:pt x="18056" y="4012"/>
                  </a:cubicBezTo>
                  <a:cubicBezTo>
                    <a:pt x="22074" y="1666"/>
                    <a:pt x="26723" y="470"/>
                    <a:pt x="31385" y="470"/>
                  </a:cubicBezTo>
                  <a:cubicBezTo>
                    <a:pt x="33670" y="470"/>
                    <a:pt x="35959" y="757"/>
                    <a:pt x="38178" y="1337"/>
                  </a:cubicBezTo>
                  <a:cubicBezTo>
                    <a:pt x="35635" y="436"/>
                    <a:pt x="32948" y="0"/>
                    <a:pt x="30254"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8930525" y="3863575"/>
              <a:ext cx="851875" cy="702925"/>
            </a:xfrm>
            <a:custGeom>
              <a:avLst/>
              <a:gdLst/>
              <a:ahLst/>
              <a:cxnLst/>
              <a:rect l="l" t="t" r="r" b="b"/>
              <a:pathLst>
                <a:path w="34075" h="28117" extrusionOk="0">
                  <a:moveTo>
                    <a:pt x="26627" y="0"/>
                  </a:moveTo>
                  <a:cubicBezTo>
                    <a:pt x="28724" y="699"/>
                    <a:pt x="30427" y="2280"/>
                    <a:pt x="31430" y="4195"/>
                  </a:cubicBezTo>
                  <a:cubicBezTo>
                    <a:pt x="33436" y="8055"/>
                    <a:pt x="32098" y="13070"/>
                    <a:pt x="28846" y="15806"/>
                  </a:cubicBezTo>
                  <a:cubicBezTo>
                    <a:pt x="27235" y="17204"/>
                    <a:pt x="25259" y="18116"/>
                    <a:pt x="23132" y="18542"/>
                  </a:cubicBezTo>
                  <a:cubicBezTo>
                    <a:pt x="22068" y="18785"/>
                    <a:pt x="20973" y="18937"/>
                    <a:pt x="19879" y="19271"/>
                  </a:cubicBezTo>
                  <a:cubicBezTo>
                    <a:pt x="16475" y="20183"/>
                    <a:pt x="14864" y="23770"/>
                    <a:pt x="12432" y="25806"/>
                  </a:cubicBezTo>
                  <a:cubicBezTo>
                    <a:pt x="11265" y="26882"/>
                    <a:pt x="9883" y="27155"/>
                    <a:pt x="8430" y="27155"/>
                  </a:cubicBezTo>
                  <a:cubicBezTo>
                    <a:pt x="6940" y="27155"/>
                    <a:pt x="5373" y="26868"/>
                    <a:pt x="3884" y="26868"/>
                  </a:cubicBezTo>
                  <a:cubicBezTo>
                    <a:pt x="2478" y="26868"/>
                    <a:pt x="1141" y="27123"/>
                    <a:pt x="0" y="28116"/>
                  </a:cubicBezTo>
                  <a:cubicBezTo>
                    <a:pt x="1061" y="27325"/>
                    <a:pt x="2212" y="27089"/>
                    <a:pt x="3407" y="27089"/>
                  </a:cubicBezTo>
                  <a:cubicBezTo>
                    <a:pt x="5183" y="27089"/>
                    <a:pt x="7055" y="27612"/>
                    <a:pt x="8865" y="27612"/>
                  </a:cubicBezTo>
                  <a:cubicBezTo>
                    <a:pt x="10233" y="27612"/>
                    <a:pt x="11567" y="27313"/>
                    <a:pt x="12797" y="26262"/>
                  </a:cubicBezTo>
                  <a:cubicBezTo>
                    <a:pt x="14955" y="24590"/>
                    <a:pt x="16262" y="21976"/>
                    <a:pt x="18663" y="20608"/>
                  </a:cubicBezTo>
                  <a:cubicBezTo>
                    <a:pt x="20062" y="19788"/>
                    <a:pt x="21703" y="19636"/>
                    <a:pt x="23284" y="19301"/>
                  </a:cubicBezTo>
                  <a:cubicBezTo>
                    <a:pt x="25502" y="18846"/>
                    <a:pt x="27661" y="17873"/>
                    <a:pt x="29332" y="16353"/>
                  </a:cubicBezTo>
                  <a:cubicBezTo>
                    <a:pt x="32797" y="13374"/>
                    <a:pt x="34074" y="7994"/>
                    <a:pt x="31764" y="3982"/>
                  </a:cubicBezTo>
                  <a:cubicBezTo>
                    <a:pt x="30609" y="2067"/>
                    <a:pt x="28785" y="547"/>
                    <a:pt x="26627"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9515650" y="3976800"/>
              <a:ext cx="83600" cy="138325"/>
            </a:xfrm>
            <a:custGeom>
              <a:avLst/>
              <a:gdLst/>
              <a:ahLst/>
              <a:cxnLst/>
              <a:rect l="l" t="t" r="r" b="b"/>
              <a:pathLst>
                <a:path w="3344" h="5533" extrusionOk="0">
                  <a:moveTo>
                    <a:pt x="3344" y="0"/>
                  </a:moveTo>
                  <a:lnTo>
                    <a:pt x="3344" y="0"/>
                  </a:lnTo>
                  <a:cubicBezTo>
                    <a:pt x="1246" y="760"/>
                    <a:pt x="0" y="3404"/>
                    <a:pt x="760" y="5532"/>
                  </a:cubicBezTo>
                  <a:cubicBezTo>
                    <a:pt x="1125" y="3465"/>
                    <a:pt x="1976" y="1642"/>
                    <a:pt x="3344"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8951050" y="4113625"/>
              <a:ext cx="659600" cy="108575"/>
            </a:xfrm>
            <a:custGeom>
              <a:avLst/>
              <a:gdLst/>
              <a:ahLst/>
              <a:cxnLst/>
              <a:rect l="l" t="t" r="r" b="b"/>
              <a:pathLst>
                <a:path w="26384" h="4343" extrusionOk="0">
                  <a:moveTo>
                    <a:pt x="21907" y="1"/>
                  </a:moveTo>
                  <a:cubicBezTo>
                    <a:pt x="19893" y="1"/>
                    <a:pt x="17862" y="387"/>
                    <a:pt x="15958" y="941"/>
                  </a:cubicBezTo>
                  <a:cubicBezTo>
                    <a:pt x="12644" y="1834"/>
                    <a:pt x="9239" y="3763"/>
                    <a:pt x="5772" y="3763"/>
                  </a:cubicBezTo>
                  <a:cubicBezTo>
                    <a:pt x="4755" y="3763"/>
                    <a:pt x="3733" y="3597"/>
                    <a:pt x="2705" y="3190"/>
                  </a:cubicBezTo>
                  <a:cubicBezTo>
                    <a:pt x="1642" y="2795"/>
                    <a:pt x="699" y="2096"/>
                    <a:pt x="0" y="1123"/>
                  </a:cubicBezTo>
                  <a:lnTo>
                    <a:pt x="0" y="1123"/>
                  </a:lnTo>
                  <a:cubicBezTo>
                    <a:pt x="547" y="2156"/>
                    <a:pt x="1490" y="3008"/>
                    <a:pt x="2553" y="3524"/>
                  </a:cubicBezTo>
                  <a:cubicBezTo>
                    <a:pt x="3717" y="4111"/>
                    <a:pt x="4940" y="4342"/>
                    <a:pt x="6177" y="4342"/>
                  </a:cubicBezTo>
                  <a:cubicBezTo>
                    <a:pt x="8463" y="4342"/>
                    <a:pt x="10797" y="3553"/>
                    <a:pt x="12888" y="2764"/>
                  </a:cubicBezTo>
                  <a:cubicBezTo>
                    <a:pt x="16154" y="1514"/>
                    <a:pt x="19614" y="404"/>
                    <a:pt x="23106" y="404"/>
                  </a:cubicBezTo>
                  <a:cubicBezTo>
                    <a:pt x="24197" y="404"/>
                    <a:pt x="25291" y="512"/>
                    <a:pt x="26384" y="758"/>
                  </a:cubicBezTo>
                  <a:cubicBezTo>
                    <a:pt x="24944" y="222"/>
                    <a:pt x="23431" y="1"/>
                    <a:pt x="21907"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8930525" y="3806750"/>
              <a:ext cx="430875" cy="79650"/>
            </a:xfrm>
            <a:custGeom>
              <a:avLst/>
              <a:gdLst/>
              <a:ahLst/>
              <a:cxnLst/>
              <a:rect l="l" t="t" r="r" b="b"/>
              <a:pathLst>
                <a:path w="17235" h="3186" extrusionOk="0">
                  <a:moveTo>
                    <a:pt x="8916" y="0"/>
                  </a:moveTo>
                  <a:cubicBezTo>
                    <a:pt x="5677" y="0"/>
                    <a:pt x="2436" y="1066"/>
                    <a:pt x="0" y="3185"/>
                  </a:cubicBezTo>
                  <a:cubicBezTo>
                    <a:pt x="2758" y="1582"/>
                    <a:pt x="5905" y="773"/>
                    <a:pt x="9052" y="773"/>
                  </a:cubicBezTo>
                  <a:cubicBezTo>
                    <a:pt x="11872" y="773"/>
                    <a:pt x="14693" y="1422"/>
                    <a:pt x="17235" y="2729"/>
                  </a:cubicBezTo>
                  <a:cubicBezTo>
                    <a:pt x="14887" y="906"/>
                    <a:pt x="11903" y="0"/>
                    <a:pt x="8916"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9648625" y="4335450"/>
              <a:ext cx="362500" cy="534225"/>
            </a:xfrm>
            <a:custGeom>
              <a:avLst/>
              <a:gdLst/>
              <a:ahLst/>
              <a:cxnLst/>
              <a:rect l="l" t="t" r="r" b="b"/>
              <a:pathLst>
                <a:path w="14500" h="21369" extrusionOk="0">
                  <a:moveTo>
                    <a:pt x="0" y="1"/>
                  </a:moveTo>
                  <a:lnTo>
                    <a:pt x="0" y="1"/>
                  </a:lnTo>
                  <a:cubicBezTo>
                    <a:pt x="7964" y="4347"/>
                    <a:pt x="13375" y="12311"/>
                    <a:pt x="14347" y="21369"/>
                  </a:cubicBezTo>
                  <a:cubicBezTo>
                    <a:pt x="14499" y="12220"/>
                    <a:pt x="8511" y="3314"/>
                    <a:pt x="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9883425" y="5190325"/>
              <a:ext cx="183925" cy="42700"/>
            </a:xfrm>
            <a:custGeom>
              <a:avLst/>
              <a:gdLst/>
              <a:ahLst/>
              <a:cxnLst/>
              <a:rect l="l" t="t" r="r" b="b"/>
              <a:pathLst>
                <a:path w="7357" h="1708" extrusionOk="0">
                  <a:moveTo>
                    <a:pt x="1" y="1"/>
                  </a:moveTo>
                  <a:lnTo>
                    <a:pt x="1" y="1"/>
                  </a:lnTo>
                  <a:cubicBezTo>
                    <a:pt x="860" y="1137"/>
                    <a:pt x="2286" y="1707"/>
                    <a:pt x="3710" y="1707"/>
                  </a:cubicBezTo>
                  <a:cubicBezTo>
                    <a:pt x="5106" y="1707"/>
                    <a:pt x="6499" y="1160"/>
                    <a:pt x="7356" y="62"/>
                  </a:cubicBezTo>
                  <a:lnTo>
                    <a:pt x="7356" y="62"/>
                  </a:lnTo>
                  <a:cubicBezTo>
                    <a:pt x="6230" y="654"/>
                    <a:pt x="5003" y="944"/>
                    <a:pt x="3773" y="944"/>
                  </a:cubicBezTo>
                  <a:cubicBezTo>
                    <a:pt x="2480" y="944"/>
                    <a:pt x="1185" y="624"/>
                    <a:pt x="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9231450" y="4594075"/>
              <a:ext cx="531175" cy="442800"/>
            </a:xfrm>
            <a:custGeom>
              <a:avLst/>
              <a:gdLst/>
              <a:ahLst/>
              <a:cxnLst/>
              <a:rect l="l" t="t" r="r" b="b"/>
              <a:pathLst>
                <a:path w="21247" h="17712" extrusionOk="0">
                  <a:moveTo>
                    <a:pt x="11122" y="0"/>
                  </a:moveTo>
                  <a:cubicBezTo>
                    <a:pt x="5099" y="0"/>
                    <a:pt x="0" y="2115"/>
                    <a:pt x="335" y="9383"/>
                  </a:cubicBezTo>
                  <a:cubicBezTo>
                    <a:pt x="456" y="12301"/>
                    <a:pt x="1064" y="15462"/>
                    <a:pt x="3070" y="17711"/>
                  </a:cubicBezTo>
                  <a:cubicBezTo>
                    <a:pt x="1338" y="15310"/>
                    <a:pt x="942" y="12301"/>
                    <a:pt x="942" y="9383"/>
                  </a:cubicBezTo>
                  <a:cubicBezTo>
                    <a:pt x="942" y="7924"/>
                    <a:pt x="1094" y="6495"/>
                    <a:pt x="1672" y="5188"/>
                  </a:cubicBezTo>
                  <a:cubicBezTo>
                    <a:pt x="3323" y="1149"/>
                    <a:pt x="8491" y="627"/>
                    <a:pt x="12406" y="627"/>
                  </a:cubicBezTo>
                  <a:cubicBezTo>
                    <a:pt x="12527" y="627"/>
                    <a:pt x="12648" y="628"/>
                    <a:pt x="12766" y="629"/>
                  </a:cubicBezTo>
                  <a:cubicBezTo>
                    <a:pt x="15684" y="750"/>
                    <a:pt x="18542" y="1449"/>
                    <a:pt x="21247" y="2665"/>
                  </a:cubicBezTo>
                  <a:cubicBezTo>
                    <a:pt x="18663" y="1145"/>
                    <a:pt x="15776" y="264"/>
                    <a:pt x="12797" y="51"/>
                  </a:cubicBezTo>
                  <a:cubicBezTo>
                    <a:pt x="12233" y="18"/>
                    <a:pt x="11674" y="0"/>
                    <a:pt x="11122"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514875" y="4758150"/>
              <a:ext cx="98825" cy="170050"/>
            </a:xfrm>
            <a:custGeom>
              <a:avLst/>
              <a:gdLst/>
              <a:ahLst/>
              <a:cxnLst/>
              <a:rect l="l" t="t" r="r" b="b"/>
              <a:pathLst>
                <a:path w="3953" h="6802" extrusionOk="0">
                  <a:moveTo>
                    <a:pt x="3624" y="0"/>
                  </a:moveTo>
                  <a:cubicBezTo>
                    <a:pt x="2238" y="0"/>
                    <a:pt x="1025" y="1217"/>
                    <a:pt x="517" y="2485"/>
                  </a:cubicBezTo>
                  <a:cubicBezTo>
                    <a:pt x="1" y="3883"/>
                    <a:pt x="31" y="5373"/>
                    <a:pt x="335" y="6801"/>
                  </a:cubicBezTo>
                  <a:cubicBezTo>
                    <a:pt x="821" y="4218"/>
                    <a:pt x="1095" y="965"/>
                    <a:pt x="3952" y="23"/>
                  </a:cubicBezTo>
                  <a:cubicBezTo>
                    <a:pt x="3842" y="8"/>
                    <a:pt x="3733" y="0"/>
                    <a:pt x="3624"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9394050" y="4375725"/>
              <a:ext cx="263725" cy="101025"/>
            </a:xfrm>
            <a:custGeom>
              <a:avLst/>
              <a:gdLst/>
              <a:ahLst/>
              <a:cxnLst/>
              <a:rect l="l" t="t" r="r" b="b"/>
              <a:pathLst>
                <a:path w="10549" h="4041" extrusionOk="0">
                  <a:moveTo>
                    <a:pt x="1" y="1"/>
                  </a:moveTo>
                  <a:lnTo>
                    <a:pt x="1" y="1"/>
                  </a:lnTo>
                  <a:cubicBezTo>
                    <a:pt x="487" y="2098"/>
                    <a:pt x="2493" y="3496"/>
                    <a:pt x="4530" y="3861"/>
                  </a:cubicBezTo>
                  <a:cubicBezTo>
                    <a:pt x="5113" y="3983"/>
                    <a:pt x="5702" y="4040"/>
                    <a:pt x="6289" y="4040"/>
                  </a:cubicBezTo>
                  <a:cubicBezTo>
                    <a:pt x="7751" y="4040"/>
                    <a:pt x="9204" y="3687"/>
                    <a:pt x="10548" y="3101"/>
                  </a:cubicBezTo>
                  <a:lnTo>
                    <a:pt x="10548" y="3101"/>
                  </a:lnTo>
                  <a:cubicBezTo>
                    <a:pt x="9545" y="3192"/>
                    <a:pt x="8542" y="3314"/>
                    <a:pt x="7569" y="3344"/>
                  </a:cubicBezTo>
                  <a:cubicBezTo>
                    <a:pt x="7362" y="3355"/>
                    <a:pt x="7154" y="3361"/>
                    <a:pt x="6944" y="3361"/>
                  </a:cubicBezTo>
                  <a:cubicBezTo>
                    <a:pt x="4240" y="3361"/>
                    <a:pt x="1440" y="2427"/>
                    <a:pt x="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9518675" y="3712350"/>
              <a:ext cx="146700" cy="207475"/>
            </a:xfrm>
            <a:custGeom>
              <a:avLst/>
              <a:gdLst/>
              <a:ahLst/>
              <a:cxnLst/>
              <a:rect l="l" t="t" r="r" b="b"/>
              <a:pathLst>
                <a:path w="5868" h="8299" extrusionOk="0">
                  <a:moveTo>
                    <a:pt x="4925" y="1"/>
                  </a:moveTo>
                  <a:lnTo>
                    <a:pt x="4925" y="1"/>
                  </a:lnTo>
                  <a:cubicBezTo>
                    <a:pt x="4742" y="2523"/>
                    <a:pt x="3800" y="4925"/>
                    <a:pt x="1976" y="6688"/>
                  </a:cubicBezTo>
                  <a:cubicBezTo>
                    <a:pt x="1399" y="7295"/>
                    <a:pt x="700" y="7812"/>
                    <a:pt x="1" y="8299"/>
                  </a:cubicBezTo>
                  <a:cubicBezTo>
                    <a:pt x="3496" y="7508"/>
                    <a:pt x="5867" y="3466"/>
                    <a:pt x="4925"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9248150" y="5863600"/>
              <a:ext cx="344275" cy="107200"/>
            </a:xfrm>
            <a:custGeom>
              <a:avLst/>
              <a:gdLst/>
              <a:ahLst/>
              <a:cxnLst/>
              <a:rect l="l" t="t" r="r" b="b"/>
              <a:pathLst>
                <a:path w="13771" h="4288" extrusionOk="0">
                  <a:moveTo>
                    <a:pt x="1" y="0"/>
                  </a:moveTo>
                  <a:lnTo>
                    <a:pt x="1" y="0"/>
                  </a:lnTo>
                  <a:cubicBezTo>
                    <a:pt x="2685" y="2755"/>
                    <a:pt x="6573" y="4288"/>
                    <a:pt x="10435" y="4288"/>
                  </a:cubicBezTo>
                  <a:cubicBezTo>
                    <a:pt x="11559" y="4288"/>
                    <a:pt x="12681" y="4158"/>
                    <a:pt x="13770" y="3891"/>
                  </a:cubicBezTo>
                  <a:lnTo>
                    <a:pt x="13770" y="3891"/>
                  </a:lnTo>
                  <a:cubicBezTo>
                    <a:pt x="13570" y="3896"/>
                    <a:pt x="13370" y="3898"/>
                    <a:pt x="13170" y="3898"/>
                  </a:cubicBezTo>
                  <a:cubicBezTo>
                    <a:pt x="8489" y="3898"/>
                    <a:pt x="3965" y="2537"/>
                    <a:pt x="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9025500" y="5157250"/>
              <a:ext cx="751575" cy="310100"/>
            </a:xfrm>
            <a:custGeom>
              <a:avLst/>
              <a:gdLst/>
              <a:ahLst/>
              <a:cxnLst/>
              <a:rect l="l" t="t" r="r" b="b"/>
              <a:pathLst>
                <a:path w="30063" h="12404" extrusionOk="0">
                  <a:moveTo>
                    <a:pt x="29406" y="0"/>
                  </a:moveTo>
                  <a:cubicBezTo>
                    <a:pt x="24883" y="0"/>
                    <a:pt x="20665" y="2352"/>
                    <a:pt x="16779" y="4759"/>
                  </a:cubicBezTo>
                  <a:cubicBezTo>
                    <a:pt x="14500" y="6157"/>
                    <a:pt x="12311" y="7798"/>
                    <a:pt x="9910" y="8984"/>
                  </a:cubicBezTo>
                  <a:cubicBezTo>
                    <a:pt x="7989" y="9896"/>
                    <a:pt x="5879" y="10562"/>
                    <a:pt x="3759" y="10562"/>
                  </a:cubicBezTo>
                  <a:cubicBezTo>
                    <a:pt x="3195" y="10562"/>
                    <a:pt x="2630" y="10514"/>
                    <a:pt x="2068" y="10412"/>
                  </a:cubicBezTo>
                  <a:lnTo>
                    <a:pt x="1" y="9895"/>
                  </a:lnTo>
                  <a:lnTo>
                    <a:pt x="1" y="9895"/>
                  </a:lnTo>
                  <a:cubicBezTo>
                    <a:pt x="2157" y="11427"/>
                    <a:pt x="4789" y="12403"/>
                    <a:pt x="7453" y="12403"/>
                  </a:cubicBezTo>
                  <a:cubicBezTo>
                    <a:pt x="7644" y="12403"/>
                    <a:pt x="7835" y="12398"/>
                    <a:pt x="8025" y="12388"/>
                  </a:cubicBezTo>
                  <a:cubicBezTo>
                    <a:pt x="10852" y="12236"/>
                    <a:pt x="13527" y="10959"/>
                    <a:pt x="15837" y="9318"/>
                  </a:cubicBezTo>
                  <a:cubicBezTo>
                    <a:pt x="18208" y="7707"/>
                    <a:pt x="20275" y="5792"/>
                    <a:pt x="22585" y="4120"/>
                  </a:cubicBezTo>
                  <a:cubicBezTo>
                    <a:pt x="24925" y="2449"/>
                    <a:pt x="27235" y="382"/>
                    <a:pt x="30062" y="17"/>
                  </a:cubicBezTo>
                  <a:cubicBezTo>
                    <a:pt x="29843" y="6"/>
                    <a:pt x="29624" y="0"/>
                    <a:pt x="29406"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9186600" y="4714650"/>
              <a:ext cx="120850" cy="322975"/>
            </a:xfrm>
            <a:custGeom>
              <a:avLst/>
              <a:gdLst/>
              <a:ahLst/>
              <a:cxnLst/>
              <a:rect l="l" t="t" r="r" b="b"/>
              <a:pathLst>
                <a:path w="4834" h="12919" extrusionOk="0">
                  <a:moveTo>
                    <a:pt x="2949" y="0"/>
                  </a:moveTo>
                  <a:lnTo>
                    <a:pt x="2949" y="0"/>
                  </a:lnTo>
                  <a:cubicBezTo>
                    <a:pt x="1034" y="1794"/>
                    <a:pt x="1" y="4499"/>
                    <a:pt x="274" y="7113"/>
                  </a:cubicBezTo>
                  <a:cubicBezTo>
                    <a:pt x="548" y="9696"/>
                    <a:pt x="2584" y="11551"/>
                    <a:pt x="4834" y="12918"/>
                  </a:cubicBezTo>
                  <a:cubicBezTo>
                    <a:pt x="2432" y="8815"/>
                    <a:pt x="2220" y="4438"/>
                    <a:pt x="2949"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9159250" y="4375725"/>
              <a:ext cx="427850" cy="185725"/>
            </a:xfrm>
            <a:custGeom>
              <a:avLst/>
              <a:gdLst/>
              <a:ahLst/>
              <a:cxnLst/>
              <a:rect l="l" t="t" r="r" b="b"/>
              <a:pathLst>
                <a:path w="17114" h="7429" extrusionOk="0">
                  <a:moveTo>
                    <a:pt x="9393" y="1"/>
                  </a:moveTo>
                  <a:cubicBezTo>
                    <a:pt x="7721" y="1126"/>
                    <a:pt x="6992" y="2159"/>
                    <a:pt x="5654" y="3679"/>
                  </a:cubicBezTo>
                  <a:cubicBezTo>
                    <a:pt x="4286" y="5199"/>
                    <a:pt x="2675" y="6597"/>
                    <a:pt x="639" y="6901"/>
                  </a:cubicBezTo>
                  <a:lnTo>
                    <a:pt x="1" y="6901"/>
                  </a:lnTo>
                  <a:cubicBezTo>
                    <a:pt x="634" y="7265"/>
                    <a:pt x="1345" y="7429"/>
                    <a:pt x="2068" y="7429"/>
                  </a:cubicBezTo>
                  <a:cubicBezTo>
                    <a:pt x="3218" y="7429"/>
                    <a:pt x="4399" y="7013"/>
                    <a:pt x="5350" y="6323"/>
                  </a:cubicBezTo>
                  <a:cubicBezTo>
                    <a:pt x="6931" y="5229"/>
                    <a:pt x="8025" y="3648"/>
                    <a:pt x="9058" y="2037"/>
                  </a:cubicBezTo>
                  <a:cubicBezTo>
                    <a:pt x="9818" y="3405"/>
                    <a:pt x="11125" y="4439"/>
                    <a:pt x="12645" y="4773"/>
                  </a:cubicBezTo>
                  <a:cubicBezTo>
                    <a:pt x="13046" y="4861"/>
                    <a:pt x="13455" y="4905"/>
                    <a:pt x="13864" y="4905"/>
                  </a:cubicBezTo>
                  <a:cubicBezTo>
                    <a:pt x="15007" y="4905"/>
                    <a:pt x="16151" y="4563"/>
                    <a:pt x="17113" y="3891"/>
                  </a:cubicBezTo>
                  <a:lnTo>
                    <a:pt x="17113" y="3891"/>
                  </a:lnTo>
                  <a:cubicBezTo>
                    <a:pt x="16702" y="3990"/>
                    <a:pt x="16280" y="4038"/>
                    <a:pt x="15857" y="4038"/>
                  </a:cubicBezTo>
                  <a:cubicBezTo>
                    <a:pt x="14714" y="4038"/>
                    <a:pt x="13560" y="3692"/>
                    <a:pt x="12584" y="3071"/>
                  </a:cubicBezTo>
                  <a:cubicBezTo>
                    <a:pt x="11247" y="2250"/>
                    <a:pt x="9758" y="1521"/>
                    <a:pt x="9393"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9238275" y="3976800"/>
              <a:ext cx="338175" cy="206700"/>
            </a:xfrm>
            <a:custGeom>
              <a:avLst/>
              <a:gdLst/>
              <a:ahLst/>
              <a:cxnLst/>
              <a:rect l="l" t="t" r="r" b="b"/>
              <a:pathLst>
                <a:path w="13527" h="8268" extrusionOk="0">
                  <a:moveTo>
                    <a:pt x="13527" y="0"/>
                  </a:moveTo>
                  <a:lnTo>
                    <a:pt x="13527" y="0"/>
                  </a:lnTo>
                  <a:cubicBezTo>
                    <a:pt x="11612" y="821"/>
                    <a:pt x="10214" y="2736"/>
                    <a:pt x="9910" y="4772"/>
                  </a:cubicBezTo>
                  <a:cubicBezTo>
                    <a:pt x="9867" y="4772"/>
                    <a:pt x="9825" y="4772"/>
                    <a:pt x="9783" y="4772"/>
                  </a:cubicBezTo>
                  <a:cubicBezTo>
                    <a:pt x="6269" y="4772"/>
                    <a:pt x="2764" y="6015"/>
                    <a:pt x="1" y="8207"/>
                  </a:cubicBezTo>
                  <a:lnTo>
                    <a:pt x="305" y="8268"/>
                  </a:lnTo>
                  <a:cubicBezTo>
                    <a:pt x="3565" y="6552"/>
                    <a:pt x="7256" y="5643"/>
                    <a:pt x="10922" y="5643"/>
                  </a:cubicBezTo>
                  <a:cubicBezTo>
                    <a:pt x="11152" y="5643"/>
                    <a:pt x="11382" y="5647"/>
                    <a:pt x="11612" y="5654"/>
                  </a:cubicBezTo>
                  <a:cubicBezTo>
                    <a:pt x="11581" y="3648"/>
                    <a:pt x="12281" y="1581"/>
                    <a:pt x="13527"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2"/>
          <p:cNvSpPr txBox="1">
            <a:spLocks noGrp="1"/>
          </p:cNvSpPr>
          <p:nvPr>
            <p:ph type="title"/>
          </p:nvPr>
        </p:nvSpPr>
        <p:spPr>
          <a:xfrm>
            <a:off x="3793779" y="1925096"/>
            <a:ext cx="4675800" cy="7515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METHODOLOGY</a:t>
            </a:r>
            <a:endParaRPr dirty="0"/>
          </a:p>
        </p:txBody>
      </p:sp>
      <p:grpSp>
        <p:nvGrpSpPr>
          <p:cNvPr id="467" name="Google Shape;467;p32"/>
          <p:cNvGrpSpPr/>
          <p:nvPr/>
        </p:nvGrpSpPr>
        <p:grpSpPr>
          <a:xfrm>
            <a:off x="715097" y="1089046"/>
            <a:ext cx="3108386" cy="2965653"/>
            <a:chOff x="5637072" y="1089046"/>
            <a:chExt cx="3108386" cy="2965653"/>
          </a:xfrm>
        </p:grpSpPr>
        <p:grpSp>
          <p:nvGrpSpPr>
            <p:cNvPr id="468" name="Google Shape;468;p32"/>
            <p:cNvGrpSpPr/>
            <p:nvPr/>
          </p:nvGrpSpPr>
          <p:grpSpPr>
            <a:xfrm>
              <a:off x="5637072" y="1089046"/>
              <a:ext cx="3108386" cy="2965653"/>
              <a:chOff x="5637072" y="1089046"/>
              <a:chExt cx="3108386" cy="2965653"/>
            </a:xfrm>
          </p:grpSpPr>
          <p:sp>
            <p:nvSpPr>
              <p:cNvPr id="469" name="Google Shape;469;p32"/>
              <p:cNvSpPr/>
              <p:nvPr/>
            </p:nvSpPr>
            <p:spPr>
              <a:xfrm>
                <a:off x="5789300" y="2627450"/>
                <a:ext cx="2762188" cy="837744"/>
              </a:xfrm>
              <a:custGeom>
                <a:avLst/>
                <a:gdLst/>
                <a:ahLst/>
                <a:cxnLst/>
                <a:rect l="l" t="t" r="r" b="b"/>
                <a:pathLst>
                  <a:path w="54331" h="16919" extrusionOk="0">
                    <a:moveTo>
                      <a:pt x="18907" y="0"/>
                    </a:moveTo>
                    <a:cubicBezTo>
                      <a:pt x="18907" y="0"/>
                      <a:pt x="19309" y="4234"/>
                      <a:pt x="3940" y="4622"/>
                    </a:cubicBezTo>
                    <a:cubicBezTo>
                      <a:pt x="3940" y="4622"/>
                      <a:pt x="3661" y="5526"/>
                      <a:pt x="2549" y="5526"/>
                    </a:cubicBezTo>
                    <a:cubicBezTo>
                      <a:pt x="2154" y="5526"/>
                      <a:pt x="1654" y="5412"/>
                      <a:pt x="1024" y="5103"/>
                    </a:cubicBezTo>
                    <a:lnTo>
                      <a:pt x="1024" y="5103"/>
                    </a:lnTo>
                    <a:cubicBezTo>
                      <a:pt x="0" y="5785"/>
                      <a:pt x="931" y="8654"/>
                      <a:pt x="2854" y="10236"/>
                    </a:cubicBezTo>
                    <a:cubicBezTo>
                      <a:pt x="5152" y="14931"/>
                      <a:pt x="9983" y="16918"/>
                      <a:pt x="14516" y="16918"/>
                    </a:cubicBezTo>
                    <a:cubicBezTo>
                      <a:pt x="19927" y="16918"/>
                      <a:pt x="24914" y="14086"/>
                      <a:pt x="24661" y="9647"/>
                    </a:cubicBezTo>
                    <a:cubicBezTo>
                      <a:pt x="25653" y="9445"/>
                      <a:pt x="27592" y="7119"/>
                      <a:pt x="27592" y="7119"/>
                    </a:cubicBezTo>
                    <a:cubicBezTo>
                      <a:pt x="28042" y="8608"/>
                      <a:pt x="29748" y="9694"/>
                      <a:pt x="29748" y="9694"/>
                    </a:cubicBezTo>
                    <a:cubicBezTo>
                      <a:pt x="29686" y="10934"/>
                      <a:pt x="31780" y="14098"/>
                      <a:pt x="31780" y="14098"/>
                    </a:cubicBezTo>
                    <a:cubicBezTo>
                      <a:pt x="33569" y="15974"/>
                      <a:pt x="36220" y="16892"/>
                      <a:pt x="39748" y="16892"/>
                    </a:cubicBezTo>
                    <a:cubicBezTo>
                      <a:pt x="41879" y="16892"/>
                      <a:pt x="44329" y="16557"/>
                      <a:pt x="47103" y="15897"/>
                    </a:cubicBezTo>
                    <a:cubicBezTo>
                      <a:pt x="50081" y="13571"/>
                      <a:pt x="52733" y="10609"/>
                      <a:pt x="52469" y="10221"/>
                    </a:cubicBezTo>
                    <a:cubicBezTo>
                      <a:pt x="54331" y="9151"/>
                      <a:pt x="54129" y="6623"/>
                      <a:pt x="54315" y="4886"/>
                    </a:cubicBezTo>
                    <a:lnTo>
                      <a:pt x="54315" y="4886"/>
                    </a:lnTo>
                    <a:cubicBezTo>
                      <a:pt x="53235" y="5649"/>
                      <a:pt x="51572" y="6532"/>
                      <a:pt x="49585" y="6532"/>
                    </a:cubicBezTo>
                    <a:cubicBezTo>
                      <a:pt x="48463" y="6532"/>
                      <a:pt x="47237" y="6250"/>
                      <a:pt x="45955" y="5506"/>
                    </a:cubicBezTo>
                    <a:cubicBezTo>
                      <a:pt x="45955" y="5506"/>
                      <a:pt x="45400" y="5613"/>
                      <a:pt x="44586" y="5613"/>
                    </a:cubicBezTo>
                    <a:cubicBezTo>
                      <a:pt x="43347" y="5613"/>
                      <a:pt x="41509" y="5365"/>
                      <a:pt x="40124" y="4110"/>
                    </a:cubicBezTo>
                    <a:cubicBezTo>
                      <a:pt x="40124" y="4110"/>
                      <a:pt x="39460" y="4252"/>
                      <a:pt x="38298" y="4252"/>
                    </a:cubicBezTo>
                    <a:cubicBezTo>
                      <a:pt x="36487" y="4252"/>
                      <a:pt x="33465" y="3907"/>
                      <a:pt x="29856" y="2140"/>
                    </a:cubicBezTo>
                    <a:cubicBezTo>
                      <a:pt x="28895" y="1799"/>
                      <a:pt x="27608" y="1055"/>
                      <a:pt x="27437" y="993"/>
                    </a:cubicBezTo>
                    <a:cubicBezTo>
                      <a:pt x="26559" y="2056"/>
                      <a:pt x="25554" y="2530"/>
                      <a:pt x="24428" y="2530"/>
                    </a:cubicBezTo>
                    <a:cubicBezTo>
                      <a:pt x="22827" y="2530"/>
                      <a:pt x="20982" y="1575"/>
                      <a:pt x="18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32"/>
              <p:cNvGrpSpPr/>
              <p:nvPr/>
            </p:nvGrpSpPr>
            <p:grpSpPr>
              <a:xfrm>
                <a:off x="5637072" y="1089046"/>
                <a:ext cx="3108386" cy="2965653"/>
                <a:chOff x="3804663" y="-4374575"/>
                <a:chExt cx="3421825" cy="3264700"/>
              </a:xfrm>
            </p:grpSpPr>
            <p:sp>
              <p:nvSpPr>
                <p:cNvPr id="471" name="Google Shape;471;p32"/>
                <p:cNvSpPr/>
                <p:nvPr/>
              </p:nvSpPr>
              <p:spPr>
                <a:xfrm>
                  <a:off x="4341138" y="-2159325"/>
                  <a:ext cx="2315425" cy="610750"/>
                </a:xfrm>
                <a:custGeom>
                  <a:avLst/>
                  <a:gdLst/>
                  <a:ahLst/>
                  <a:cxnLst/>
                  <a:rect l="l" t="t" r="r" b="b"/>
                  <a:pathLst>
                    <a:path w="92617" h="24430" extrusionOk="0">
                      <a:moveTo>
                        <a:pt x="943" y="1"/>
                      </a:moveTo>
                      <a:lnTo>
                        <a:pt x="943" y="1"/>
                      </a:lnTo>
                      <a:cubicBezTo>
                        <a:pt x="1" y="6262"/>
                        <a:pt x="700" y="13253"/>
                        <a:pt x="5077" y="17874"/>
                      </a:cubicBezTo>
                      <a:cubicBezTo>
                        <a:pt x="8238" y="21247"/>
                        <a:pt x="12949" y="22828"/>
                        <a:pt x="17539" y="23132"/>
                      </a:cubicBezTo>
                      <a:cubicBezTo>
                        <a:pt x="18225" y="23177"/>
                        <a:pt x="18912" y="23198"/>
                        <a:pt x="19598" y="23198"/>
                      </a:cubicBezTo>
                      <a:cubicBezTo>
                        <a:pt x="23507" y="23198"/>
                        <a:pt x="27421" y="22518"/>
                        <a:pt x="31248" y="21795"/>
                      </a:cubicBezTo>
                      <a:cubicBezTo>
                        <a:pt x="33788" y="23553"/>
                        <a:pt x="36867" y="24429"/>
                        <a:pt x="39941" y="24429"/>
                      </a:cubicBezTo>
                      <a:cubicBezTo>
                        <a:pt x="42127" y="24429"/>
                        <a:pt x="44310" y="23986"/>
                        <a:pt x="46294" y="23102"/>
                      </a:cubicBezTo>
                      <a:cubicBezTo>
                        <a:pt x="48281" y="23982"/>
                        <a:pt x="50460" y="24420"/>
                        <a:pt x="52639" y="24420"/>
                      </a:cubicBezTo>
                      <a:cubicBezTo>
                        <a:pt x="55725" y="24420"/>
                        <a:pt x="58809" y="23541"/>
                        <a:pt x="61339" y="21795"/>
                      </a:cubicBezTo>
                      <a:cubicBezTo>
                        <a:pt x="65208" y="22496"/>
                        <a:pt x="69121" y="23197"/>
                        <a:pt x="73060" y="23197"/>
                      </a:cubicBezTo>
                      <a:cubicBezTo>
                        <a:pt x="73732" y="23197"/>
                        <a:pt x="74405" y="23176"/>
                        <a:pt x="75078" y="23132"/>
                      </a:cubicBezTo>
                      <a:cubicBezTo>
                        <a:pt x="79668" y="22828"/>
                        <a:pt x="84349" y="21247"/>
                        <a:pt x="87541" y="17874"/>
                      </a:cubicBezTo>
                      <a:cubicBezTo>
                        <a:pt x="91917" y="13284"/>
                        <a:pt x="92617" y="6262"/>
                        <a:pt x="91674" y="1"/>
                      </a:cubicBezTo>
                      <a:lnTo>
                        <a:pt x="91674" y="1"/>
                      </a:lnTo>
                      <a:lnTo>
                        <a:pt x="46294" y="1126"/>
                      </a:lnTo>
                      <a:lnTo>
                        <a:pt x="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4341138" y="-2159325"/>
                  <a:ext cx="2315425" cy="610750"/>
                </a:xfrm>
                <a:custGeom>
                  <a:avLst/>
                  <a:gdLst/>
                  <a:ahLst/>
                  <a:cxnLst/>
                  <a:rect l="l" t="t" r="r" b="b"/>
                  <a:pathLst>
                    <a:path w="92617" h="24430" extrusionOk="0">
                      <a:moveTo>
                        <a:pt x="943" y="1"/>
                      </a:moveTo>
                      <a:lnTo>
                        <a:pt x="943" y="1"/>
                      </a:lnTo>
                      <a:cubicBezTo>
                        <a:pt x="1" y="6262"/>
                        <a:pt x="700" y="13253"/>
                        <a:pt x="5077" y="17874"/>
                      </a:cubicBezTo>
                      <a:cubicBezTo>
                        <a:pt x="8238" y="21247"/>
                        <a:pt x="12949" y="22828"/>
                        <a:pt x="17539" y="23132"/>
                      </a:cubicBezTo>
                      <a:cubicBezTo>
                        <a:pt x="18225" y="23177"/>
                        <a:pt x="18912" y="23198"/>
                        <a:pt x="19598" y="23198"/>
                      </a:cubicBezTo>
                      <a:cubicBezTo>
                        <a:pt x="23507" y="23198"/>
                        <a:pt x="27421" y="22518"/>
                        <a:pt x="31248" y="21795"/>
                      </a:cubicBezTo>
                      <a:cubicBezTo>
                        <a:pt x="33788" y="23553"/>
                        <a:pt x="36867" y="24429"/>
                        <a:pt x="39941" y="24429"/>
                      </a:cubicBezTo>
                      <a:cubicBezTo>
                        <a:pt x="42127" y="24429"/>
                        <a:pt x="44310" y="23986"/>
                        <a:pt x="46294" y="23102"/>
                      </a:cubicBezTo>
                      <a:cubicBezTo>
                        <a:pt x="48281" y="23982"/>
                        <a:pt x="50460" y="24420"/>
                        <a:pt x="52639" y="24420"/>
                      </a:cubicBezTo>
                      <a:cubicBezTo>
                        <a:pt x="55725" y="24420"/>
                        <a:pt x="58809" y="23541"/>
                        <a:pt x="61339" y="21795"/>
                      </a:cubicBezTo>
                      <a:cubicBezTo>
                        <a:pt x="65208" y="22496"/>
                        <a:pt x="69121" y="23197"/>
                        <a:pt x="73060" y="23197"/>
                      </a:cubicBezTo>
                      <a:cubicBezTo>
                        <a:pt x="73732" y="23197"/>
                        <a:pt x="74405" y="23176"/>
                        <a:pt x="75078" y="23132"/>
                      </a:cubicBezTo>
                      <a:cubicBezTo>
                        <a:pt x="79668" y="22828"/>
                        <a:pt x="84349" y="21247"/>
                        <a:pt x="87541" y="17874"/>
                      </a:cubicBezTo>
                      <a:cubicBezTo>
                        <a:pt x="91917" y="13284"/>
                        <a:pt x="92617" y="6262"/>
                        <a:pt x="91674" y="1"/>
                      </a:cubicBezTo>
                      <a:lnTo>
                        <a:pt x="91674" y="1"/>
                      </a:lnTo>
                      <a:lnTo>
                        <a:pt x="46294" y="1126"/>
                      </a:lnTo>
                      <a:lnTo>
                        <a:pt x="943" y="1"/>
                      </a:ln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028838" y="-2077250"/>
                  <a:ext cx="943075" cy="528875"/>
                </a:xfrm>
                <a:custGeom>
                  <a:avLst/>
                  <a:gdLst/>
                  <a:ahLst/>
                  <a:cxnLst/>
                  <a:rect l="l" t="t" r="r" b="b"/>
                  <a:pathLst>
                    <a:path w="37723" h="21155" extrusionOk="0">
                      <a:moveTo>
                        <a:pt x="36172" y="1"/>
                      </a:moveTo>
                      <a:lnTo>
                        <a:pt x="335" y="8633"/>
                      </a:lnTo>
                      <a:cubicBezTo>
                        <a:pt x="1" y="10761"/>
                        <a:pt x="1065" y="13010"/>
                        <a:pt x="2889" y="14135"/>
                      </a:cubicBezTo>
                      <a:cubicBezTo>
                        <a:pt x="4104" y="14894"/>
                        <a:pt x="5624" y="15138"/>
                        <a:pt x="6718" y="16050"/>
                      </a:cubicBezTo>
                      <a:cubicBezTo>
                        <a:pt x="7509" y="16688"/>
                        <a:pt x="8056" y="17630"/>
                        <a:pt x="8725" y="18390"/>
                      </a:cubicBezTo>
                      <a:cubicBezTo>
                        <a:pt x="11004" y="20882"/>
                        <a:pt x="14743" y="21065"/>
                        <a:pt x="18086" y="21126"/>
                      </a:cubicBezTo>
                      <a:cubicBezTo>
                        <a:pt x="18698" y="21141"/>
                        <a:pt x="19313" y="21155"/>
                        <a:pt x="19928" y="21155"/>
                      </a:cubicBezTo>
                      <a:cubicBezTo>
                        <a:pt x="21730" y="21155"/>
                        <a:pt x="23530" y="21039"/>
                        <a:pt x="25229" y="20518"/>
                      </a:cubicBezTo>
                      <a:cubicBezTo>
                        <a:pt x="27540" y="19849"/>
                        <a:pt x="29698" y="18299"/>
                        <a:pt x="30549" y="16050"/>
                      </a:cubicBezTo>
                      <a:cubicBezTo>
                        <a:pt x="30883" y="15107"/>
                        <a:pt x="31035" y="13983"/>
                        <a:pt x="31643" y="13192"/>
                      </a:cubicBezTo>
                      <a:cubicBezTo>
                        <a:pt x="32555" y="12007"/>
                        <a:pt x="34227" y="11764"/>
                        <a:pt x="35442" y="10882"/>
                      </a:cubicBezTo>
                      <a:cubicBezTo>
                        <a:pt x="37053" y="9697"/>
                        <a:pt x="37722" y="7600"/>
                        <a:pt x="37661" y="5685"/>
                      </a:cubicBezTo>
                      <a:cubicBezTo>
                        <a:pt x="37570" y="3739"/>
                        <a:pt x="36841" y="1824"/>
                        <a:pt x="361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31438" y="-2450350"/>
                  <a:ext cx="700650" cy="1340475"/>
                </a:xfrm>
                <a:custGeom>
                  <a:avLst/>
                  <a:gdLst/>
                  <a:ahLst/>
                  <a:cxnLst/>
                  <a:rect l="l" t="t" r="r" b="b"/>
                  <a:pathLst>
                    <a:path w="28026" h="53619" extrusionOk="0">
                      <a:moveTo>
                        <a:pt x="10852" y="0"/>
                      </a:moveTo>
                      <a:lnTo>
                        <a:pt x="10852" y="1459"/>
                      </a:lnTo>
                      <a:lnTo>
                        <a:pt x="3344" y="3192"/>
                      </a:lnTo>
                      <a:lnTo>
                        <a:pt x="213" y="17934"/>
                      </a:lnTo>
                      <a:cubicBezTo>
                        <a:pt x="0" y="21672"/>
                        <a:pt x="1976" y="25472"/>
                        <a:pt x="5168" y="27387"/>
                      </a:cubicBezTo>
                      <a:cubicBezTo>
                        <a:pt x="5806" y="27782"/>
                        <a:pt x="6535" y="28147"/>
                        <a:pt x="6870" y="28846"/>
                      </a:cubicBezTo>
                      <a:cubicBezTo>
                        <a:pt x="7174" y="29484"/>
                        <a:pt x="6991" y="30274"/>
                        <a:pt x="6870" y="30974"/>
                      </a:cubicBezTo>
                      <a:cubicBezTo>
                        <a:pt x="6414" y="33557"/>
                        <a:pt x="6748" y="36293"/>
                        <a:pt x="7751" y="38724"/>
                      </a:cubicBezTo>
                      <a:cubicBezTo>
                        <a:pt x="8572" y="40670"/>
                        <a:pt x="9879" y="42828"/>
                        <a:pt x="9028" y="44773"/>
                      </a:cubicBezTo>
                      <a:cubicBezTo>
                        <a:pt x="8633" y="45685"/>
                        <a:pt x="7751" y="46597"/>
                        <a:pt x="8116" y="47539"/>
                      </a:cubicBezTo>
                      <a:cubicBezTo>
                        <a:pt x="8481" y="48451"/>
                        <a:pt x="9788" y="48725"/>
                        <a:pt x="10031" y="49636"/>
                      </a:cubicBezTo>
                      <a:cubicBezTo>
                        <a:pt x="10335" y="50791"/>
                        <a:pt x="8572" y="51977"/>
                        <a:pt x="9302" y="53071"/>
                      </a:cubicBezTo>
                      <a:cubicBezTo>
                        <a:pt x="9514" y="53436"/>
                        <a:pt x="9940" y="53618"/>
                        <a:pt x="10365" y="53618"/>
                      </a:cubicBezTo>
                      <a:cubicBezTo>
                        <a:pt x="10669" y="53618"/>
                        <a:pt x="10943" y="53588"/>
                        <a:pt x="11156" y="53557"/>
                      </a:cubicBezTo>
                      <a:cubicBezTo>
                        <a:pt x="12098" y="53405"/>
                        <a:pt x="13033" y="53329"/>
                        <a:pt x="13963" y="53329"/>
                      </a:cubicBezTo>
                      <a:cubicBezTo>
                        <a:pt x="14894" y="53329"/>
                        <a:pt x="15821" y="53405"/>
                        <a:pt x="16748" y="53557"/>
                      </a:cubicBezTo>
                      <a:cubicBezTo>
                        <a:pt x="17022" y="53588"/>
                        <a:pt x="17296" y="53618"/>
                        <a:pt x="17539" y="53618"/>
                      </a:cubicBezTo>
                      <a:cubicBezTo>
                        <a:pt x="17964" y="53618"/>
                        <a:pt x="18390" y="53436"/>
                        <a:pt x="18603" y="53071"/>
                      </a:cubicBezTo>
                      <a:cubicBezTo>
                        <a:pt x="19332" y="51977"/>
                        <a:pt x="17600" y="50791"/>
                        <a:pt x="17873" y="49636"/>
                      </a:cubicBezTo>
                      <a:cubicBezTo>
                        <a:pt x="18116" y="48694"/>
                        <a:pt x="19454" y="48421"/>
                        <a:pt x="19788" y="47539"/>
                      </a:cubicBezTo>
                      <a:cubicBezTo>
                        <a:pt x="20183" y="46597"/>
                        <a:pt x="19302" y="45685"/>
                        <a:pt x="18876" y="44773"/>
                      </a:cubicBezTo>
                      <a:cubicBezTo>
                        <a:pt x="18055" y="42828"/>
                        <a:pt x="19332" y="40700"/>
                        <a:pt x="20183" y="38724"/>
                      </a:cubicBezTo>
                      <a:cubicBezTo>
                        <a:pt x="21186" y="36293"/>
                        <a:pt x="21490" y="33588"/>
                        <a:pt x="21034" y="30974"/>
                      </a:cubicBezTo>
                      <a:cubicBezTo>
                        <a:pt x="20943" y="30244"/>
                        <a:pt x="20730" y="29484"/>
                        <a:pt x="21034" y="28846"/>
                      </a:cubicBezTo>
                      <a:cubicBezTo>
                        <a:pt x="21338" y="28147"/>
                        <a:pt x="22098" y="27782"/>
                        <a:pt x="22767" y="27387"/>
                      </a:cubicBezTo>
                      <a:cubicBezTo>
                        <a:pt x="26050" y="25472"/>
                        <a:pt x="28025" y="21672"/>
                        <a:pt x="27812" y="17934"/>
                      </a:cubicBezTo>
                      <a:lnTo>
                        <a:pt x="24682" y="3192"/>
                      </a:lnTo>
                      <a:lnTo>
                        <a:pt x="17174" y="1459"/>
                      </a:lnTo>
                      <a:lnTo>
                        <a:pt x="17174" y="0"/>
                      </a:lnTo>
                      <a:lnTo>
                        <a:pt x="14013" y="730"/>
                      </a:lnTo>
                      <a:lnTo>
                        <a:pt x="1085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31438" y="-2450350"/>
                  <a:ext cx="700650" cy="1340475"/>
                </a:xfrm>
                <a:custGeom>
                  <a:avLst/>
                  <a:gdLst/>
                  <a:ahLst/>
                  <a:cxnLst/>
                  <a:rect l="l" t="t" r="r" b="b"/>
                  <a:pathLst>
                    <a:path w="28026" h="53619" extrusionOk="0">
                      <a:moveTo>
                        <a:pt x="10852" y="0"/>
                      </a:moveTo>
                      <a:lnTo>
                        <a:pt x="10852" y="1459"/>
                      </a:lnTo>
                      <a:lnTo>
                        <a:pt x="3344" y="3192"/>
                      </a:lnTo>
                      <a:lnTo>
                        <a:pt x="213" y="17934"/>
                      </a:lnTo>
                      <a:cubicBezTo>
                        <a:pt x="0" y="21672"/>
                        <a:pt x="1976" y="25472"/>
                        <a:pt x="5168" y="27387"/>
                      </a:cubicBezTo>
                      <a:cubicBezTo>
                        <a:pt x="5806" y="27782"/>
                        <a:pt x="6535" y="28147"/>
                        <a:pt x="6870" y="28846"/>
                      </a:cubicBezTo>
                      <a:cubicBezTo>
                        <a:pt x="7174" y="29484"/>
                        <a:pt x="6991" y="30274"/>
                        <a:pt x="6870" y="30974"/>
                      </a:cubicBezTo>
                      <a:cubicBezTo>
                        <a:pt x="6414" y="33557"/>
                        <a:pt x="6748" y="36293"/>
                        <a:pt x="7751" y="38724"/>
                      </a:cubicBezTo>
                      <a:cubicBezTo>
                        <a:pt x="8572" y="40670"/>
                        <a:pt x="9879" y="42828"/>
                        <a:pt x="9028" y="44773"/>
                      </a:cubicBezTo>
                      <a:cubicBezTo>
                        <a:pt x="8633" y="45685"/>
                        <a:pt x="7751" y="46597"/>
                        <a:pt x="8116" y="47539"/>
                      </a:cubicBezTo>
                      <a:cubicBezTo>
                        <a:pt x="8481" y="48451"/>
                        <a:pt x="9788" y="48725"/>
                        <a:pt x="10031" y="49636"/>
                      </a:cubicBezTo>
                      <a:cubicBezTo>
                        <a:pt x="10335" y="50791"/>
                        <a:pt x="8572" y="51977"/>
                        <a:pt x="9302" y="53071"/>
                      </a:cubicBezTo>
                      <a:cubicBezTo>
                        <a:pt x="9514" y="53436"/>
                        <a:pt x="9940" y="53618"/>
                        <a:pt x="10365" y="53618"/>
                      </a:cubicBezTo>
                      <a:cubicBezTo>
                        <a:pt x="10669" y="53618"/>
                        <a:pt x="10943" y="53588"/>
                        <a:pt x="11156" y="53557"/>
                      </a:cubicBezTo>
                      <a:cubicBezTo>
                        <a:pt x="12098" y="53405"/>
                        <a:pt x="13033" y="53329"/>
                        <a:pt x="13963" y="53329"/>
                      </a:cubicBezTo>
                      <a:cubicBezTo>
                        <a:pt x="14894" y="53329"/>
                        <a:pt x="15821" y="53405"/>
                        <a:pt x="16748" y="53557"/>
                      </a:cubicBezTo>
                      <a:cubicBezTo>
                        <a:pt x="17022" y="53588"/>
                        <a:pt x="17296" y="53618"/>
                        <a:pt x="17539" y="53618"/>
                      </a:cubicBezTo>
                      <a:cubicBezTo>
                        <a:pt x="17964" y="53618"/>
                        <a:pt x="18390" y="53436"/>
                        <a:pt x="18603" y="53071"/>
                      </a:cubicBezTo>
                      <a:cubicBezTo>
                        <a:pt x="19332" y="51977"/>
                        <a:pt x="17600" y="50791"/>
                        <a:pt x="17873" y="49636"/>
                      </a:cubicBezTo>
                      <a:cubicBezTo>
                        <a:pt x="18116" y="48694"/>
                        <a:pt x="19454" y="48421"/>
                        <a:pt x="19788" y="47539"/>
                      </a:cubicBezTo>
                      <a:cubicBezTo>
                        <a:pt x="20183" y="46597"/>
                        <a:pt x="19302" y="45685"/>
                        <a:pt x="18876" y="44773"/>
                      </a:cubicBezTo>
                      <a:cubicBezTo>
                        <a:pt x="18055" y="42828"/>
                        <a:pt x="19332" y="40700"/>
                        <a:pt x="20183" y="38724"/>
                      </a:cubicBezTo>
                      <a:cubicBezTo>
                        <a:pt x="21186" y="36293"/>
                        <a:pt x="21490" y="33588"/>
                        <a:pt x="21034" y="30974"/>
                      </a:cubicBezTo>
                      <a:cubicBezTo>
                        <a:pt x="20943" y="30244"/>
                        <a:pt x="20730" y="29484"/>
                        <a:pt x="21034" y="28846"/>
                      </a:cubicBezTo>
                      <a:cubicBezTo>
                        <a:pt x="21338" y="28147"/>
                        <a:pt x="22098" y="27782"/>
                        <a:pt x="22767" y="27387"/>
                      </a:cubicBezTo>
                      <a:cubicBezTo>
                        <a:pt x="26050" y="25472"/>
                        <a:pt x="28025" y="21672"/>
                        <a:pt x="27812" y="17934"/>
                      </a:cubicBezTo>
                      <a:lnTo>
                        <a:pt x="24682" y="3192"/>
                      </a:lnTo>
                      <a:lnTo>
                        <a:pt x="17174" y="1459"/>
                      </a:lnTo>
                      <a:lnTo>
                        <a:pt x="17174" y="0"/>
                      </a:lnTo>
                      <a:lnTo>
                        <a:pt x="14013" y="730"/>
                      </a:lnTo>
                      <a:lnTo>
                        <a:pt x="10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205571" y="-2362200"/>
                  <a:ext cx="552475" cy="1251550"/>
                </a:xfrm>
                <a:custGeom>
                  <a:avLst/>
                  <a:gdLst/>
                  <a:ahLst/>
                  <a:cxnLst/>
                  <a:rect l="l" t="t" r="r" b="b"/>
                  <a:pathLst>
                    <a:path w="22099" h="50062" extrusionOk="0">
                      <a:moveTo>
                        <a:pt x="10730" y="0"/>
                      </a:moveTo>
                      <a:lnTo>
                        <a:pt x="10730" y="152"/>
                      </a:lnTo>
                      <a:lnTo>
                        <a:pt x="2767" y="1976"/>
                      </a:lnTo>
                      <a:lnTo>
                        <a:pt x="92" y="14803"/>
                      </a:lnTo>
                      <a:cubicBezTo>
                        <a:pt x="1" y="17447"/>
                        <a:pt x="1460" y="20153"/>
                        <a:pt x="3739" y="21551"/>
                      </a:cubicBezTo>
                      <a:lnTo>
                        <a:pt x="3922" y="21672"/>
                      </a:lnTo>
                      <a:cubicBezTo>
                        <a:pt x="4682" y="22128"/>
                        <a:pt x="5867" y="22797"/>
                        <a:pt x="6475" y="24226"/>
                      </a:cubicBezTo>
                      <a:cubicBezTo>
                        <a:pt x="7113" y="25624"/>
                        <a:pt x="6840" y="26900"/>
                        <a:pt x="6688" y="27782"/>
                      </a:cubicBezTo>
                      <a:lnTo>
                        <a:pt x="6657" y="27934"/>
                      </a:lnTo>
                      <a:cubicBezTo>
                        <a:pt x="6323" y="30001"/>
                        <a:pt x="6536" y="32189"/>
                        <a:pt x="7387" y="34135"/>
                      </a:cubicBezTo>
                      <a:cubicBezTo>
                        <a:pt x="7509" y="34438"/>
                        <a:pt x="7630" y="34712"/>
                        <a:pt x="7752" y="35016"/>
                      </a:cubicBezTo>
                      <a:cubicBezTo>
                        <a:pt x="8633" y="36961"/>
                        <a:pt x="9849" y="39575"/>
                        <a:pt x="8633" y="42341"/>
                      </a:cubicBezTo>
                      <a:lnTo>
                        <a:pt x="8512" y="42584"/>
                      </a:lnTo>
                      <a:cubicBezTo>
                        <a:pt x="8360" y="42919"/>
                        <a:pt x="8451" y="43344"/>
                        <a:pt x="8694" y="43588"/>
                      </a:cubicBezTo>
                      <a:cubicBezTo>
                        <a:pt x="9120" y="44043"/>
                        <a:pt x="9575" y="44651"/>
                        <a:pt x="9788" y="45472"/>
                      </a:cubicBezTo>
                      <a:cubicBezTo>
                        <a:pt x="9940" y="46019"/>
                        <a:pt x="8785" y="49484"/>
                        <a:pt x="8694" y="49971"/>
                      </a:cubicBezTo>
                      <a:cubicBezTo>
                        <a:pt x="9452" y="49878"/>
                        <a:pt x="10193" y="49831"/>
                        <a:pt x="10933" y="49831"/>
                      </a:cubicBezTo>
                      <a:cubicBezTo>
                        <a:pt x="11886" y="49831"/>
                        <a:pt x="12839" y="49908"/>
                        <a:pt x="13831" y="50062"/>
                      </a:cubicBezTo>
                      <a:cubicBezTo>
                        <a:pt x="13770" y="49545"/>
                        <a:pt x="12159" y="46080"/>
                        <a:pt x="12311" y="45472"/>
                      </a:cubicBezTo>
                      <a:cubicBezTo>
                        <a:pt x="12493" y="44651"/>
                        <a:pt x="12949" y="44043"/>
                        <a:pt x="13375" y="43588"/>
                      </a:cubicBezTo>
                      <a:cubicBezTo>
                        <a:pt x="13648" y="43344"/>
                        <a:pt x="13740" y="42919"/>
                        <a:pt x="13588" y="42584"/>
                      </a:cubicBezTo>
                      <a:lnTo>
                        <a:pt x="13466" y="42341"/>
                      </a:lnTo>
                      <a:cubicBezTo>
                        <a:pt x="12281" y="39575"/>
                        <a:pt x="13466" y="36961"/>
                        <a:pt x="14348" y="35016"/>
                      </a:cubicBezTo>
                      <a:cubicBezTo>
                        <a:pt x="14500" y="34712"/>
                        <a:pt x="14591" y="34408"/>
                        <a:pt x="14712" y="34135"/>
                      </a:cubicBezTo>
                      <a:cubicBezTo>
                        <a:pt x="15503" y="32189"/>
                        <a:pt x="15776" y="30001"/>
                        <a:pt x="15442" y="27934"/>
                      </a:cubicBezTo>
                      <a:lnTo>
                        <a:pt x="15411" y="27782"/>
                      </a:lnTo>
                      <a:cubicBezTo>
                        <a:pt x="15259" y="26900"/>
                        <a:pt x="15016" y="25593"/>
                        <a:pt x="15624" y="24226"/>
                      </a:cubicBezTo>
                      <a:cubicBezTo>
                        <a:pt x="16263" y="22797"/>
                        <a:pt x="17418" y="22128"/>
                        <a:pt x="18177" y="21672"/>
                      </a:cubicBezTo>
                      <a:lnTo>
                        <a:pt x="18360" y="21551"/>
                      </a:lnTo>
                      <a:cubicBezTo>
                        <a:pt x="20639" y="20153"/>
                        <a:pt x="22098" y="17447"/>
                        <a:pt x="22007" y="14803"/>
                      </a:cubicBezTo>
                      <a:lnTo>
                        <a:pt x="19424" y="1976"/>
                      </a:lnTo>
                      <a:lnTo>
                        <a:pt x="11490" y="152"/>
                      </a:lnTo>
                      <a:lnTo>
                        <a:pt x="11490" y="0"/>
                      </a:lnTo>
                      <a:lnTo>
                        <a:pt x="11095" y="91"/>
                      </a:lnTo>
                      <a:lnTo>
                        <a:pt x="10730" y="0"/>
                      </a:ln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4978688" y="-2438200"/>
                  <a:ext cx="534250" cy="616400"/>
                </a:xfrm>
                <a:custGeom>
                  <a:avLst/>
                  <a:gdLst/>
                  <a:ahLst/>
                  <a:cxnLst/>
                  <a:rect l="l" t="t" r="r" b="b"/>
                  <a:pathLst>
                    <a:path w="21370" h="24656" extrusionOk="0">
                      <a:moveTo>
                        <a:pt x="20579" y="1"/>
                      </a:moveTo>
                      <a:lnTo>
                        <a:pt x="14621" y="730"/>
                      </a:lnTo>
                      <a:lnTo>
                        <a:pt x="2888" y="8025"/>
                      </a:lnTo>
                      <a:lnTo>
                        <a:pt x="1" y="24378"/>
                      </a:lnTo>
                      <a:cubicBezTo>
                        <a:pt x="1" y="24378"/>
                        <a:pt x="856" y="24656"/>
                        <a:pt x="2130" y="24656"/>
                      </a:cubicBezTo>
                      <a:cubicBezTo>
                        <a:pt x="3866" y="24656"/>
                        <a:pt x="6381" y="24140"/>
                        <a:pt x="8572" y="21703"/>
                      </a:cubicBezTo>
                      <a:cubicBezTo>
                        <a:pt x="12342" y="17478"/>
                        <a:pt x="14378" y="11399"/>
                        <a:pt x="14682" y="9393"/>
                      </a:cubicBezTo>
                      <a:cubicBezTo>
                        <a:pt x="14682" y="9393"/>
                        <a:pt x="21369" y="7691"/>
                        <a:pt x="20579"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5481738" y="-2438200"/>
                  <a:ext cx="535000" cy="616400"/>
                </a:xfrm>
                <a:custGeom>
                  <a:avLst/>
                  <a:gdLst/>
                  <a:ahLst/>
                  <a:cxnLst/>
                  <a:rect l="l" t="t" r="r" b="b"/>
                  <a:pathLst>
                    <a:path w="21400" h="24656" extrusionOk="0">
                      <a:moveTo>
                        <a:pt x="791" y="1"/>
                      </a:moveTo>
                      <a:cubicBezTo>
                        <a:pt x="1" y="7691"/>
                        <a:pt x="6688" y="9393"/>
                        <a:pt x="6688" y="9393"/>
                      </a:cubicBezTo>
                      <a:cubicBezTo>
                        <a:pt x="6992" y="11399"/>
                        <a:pt x="9059" y="17478"/>
                        <a:pt x="12797" y="21703"/>
                      </a:cubicBezTo>
                      <a:cubicBezTo>
                        <a:pt x="14989" y="24140"/>
                        <a:pt x="17514" y="24656"/>
                        <a:pt x="19259" y="24656"/>
                      </a:cubicBezTo>
                      <a:cubicBezTo>
                        <a:pt x="20539" y="24656"/>
                        <a:pt x="21399" y="24378"/>
                        <a:pt x="21399" y="24378"/>
                      </a:cubicBezTo>
                      <a:lnTo>
                        <a:pt x="18512" y="8025"/>
                      </a:lnTo>
                      <a:lnTo>
                        <a:pt x="6779" y="730"/>
                      </a:lnTo>
                      <a:lnTo>
                        <a:pt x="791" y="1"/>
                      </a:ln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5379913" y="-4337925"/>
                  <a:ext cx="258400" cy="1899750"/>
                </a:xfrm>
                <a:custGeom>
                  <a:avLst/>
                  <a:gdLst/>
                  <a:ahLst/>
                  <a:cxnLst/>
                  <a:rect l="l" t="t" r="r" b="b"/>
                  <a:pathLst>
                    <a:path w="10336" h="75990" extrusionOk="0">
                      <a:moveTo>
                        <a:pt x="1" y="1"/>
                      </a:moveTo>
                      <a:lnTo>
                        <a:pt x="1" y="75990"/>
                      </a:lnTo>
                      <a:lnTo>
                        <a:pt x="10335" y="75990"/>
                      </a:lnTo>
                      <a:lnTo>
                        <a:pt x="10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379913" y="-4337925"/>
                  <a:ext cx="258400" cy="1899750"/>
                </a:xfrm>
                <a:custGeom>
                  <a:avLst/>
                  <a:gdLst/>
                  <a:ahLst/>
                  <a:cxnLst/>
                  <a:rect l="l" t="t" r="r" b="b"/>
                  <a:pathLst>
                    <a:path w="10336" h="75990" extrusionOk="0">
                      <a:moveTo>
                        <a:pt x="1" y="1"/>
                      </a:moveTo>
                      <a:lnTo>
                        <a:pt x="1" y="75990"/>
                      </a:lnTo>
                      <a:lnTo>
                        <a:pt x="10335" y="75990"/>
                      </a:lnTo>
                      <a:lnTo>
                        <a:pt x="10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804663" y="-4373375"/>
                  <a:ext cx="1723450" cy="2594400"/>
                </a:xfrm>
                <a:custGeom>
                  <a:avLst/>
                  <a:gdLst/>
                  <a:ahLst/>
                  <a:cxnLst/>
                  <a:rect l="l" t="t" r="r" b="b"/>
                  <a:pathLst>
                    <a:path w="68938" h="103776" extrusionOk="0">
                      <a:moveTo>
                        <a:pt x="63295" y="1"/>
                      </a:moveTo>
                      <a:cubicBezTo>
                        <a:pt x="61865" y="1"/>
                        <a:pt x="60073" y="356"/>
                        <a:pt x="57844" y="1328"/>
                      </a:cubicBezTo>
                      <a:cubicBezTo>
                        <a:pt x="57844" y="1328"/>
                        <a:pt x="57602" y="1311"/>
                        <a:pt x="57155" y="1311"/>
                      </a:cubicBezTo>
                      <a:cubicBezTo>
                        <a:pt x="53834" y="1311"/>
                        <a:pt x="39150" y="2232"/>
                        <a:pt x="27417" y="17741"/>
                      </a:cubicBezTo>
                      <a:cubicBezTo>
                        <a:pt x="27417" y="17741"/>
                        <a:pt x="9879" y="26313"/>
                        <a:pt x="8846" y="47164"/>
                      </a:cubicBezTo>
                      <a:lnTo>
                        <a:pt x="8846" y="53608"/>
                      </a:lnTo>
                      <a:cubicBezTo>
                        <a:pt x="8846" y="53608"/>
                        <a:pt x="1" y="65462"/>
                        <a:pt x="8846" y="75888"/>
                      </a:cubicBezTo>
                      <a:cubicBezTo>
                        <a:pt x="8846" y="75888"/>
                        <a:pt x="6262" y="83943"/>
                        <a:pt x="13283" y="89779"/>
                      </a:cubicBezTo>
                      <a:cubicBezTo>
                        <a:pt x="13283" y="89779"/>
                        <a:pt x="15867" y="98441"/>
                        <a:pt x="27995" y="102302"/>
                      </a:cubicBezTo>
                      <a:cubicBezTo>
                        <a:pt x="31113" y="103299"/>
                        <a:pt x="34520" y="103775"/>
                        <a:pt x="37916" y="103775"/>
                      </a:cubicBezTo>
                      <a:cubicBezTo>
                        <a:pt x="47763" y="103775"/>
                        <a:pt x="57514" y="99773"/>
                        <a:pt x="59819" y="92879"/>
                      </a:cubicBezTo>
                      <a:cubicBezTo>
                        <a:pt x="61608" y="87633"/>
                        <a:pt x="62102" y="85979"/>
                        <a:pt x="62194" y="85531"/>
                      </a:cubicBezTo>
                      <a:lnTo>
                        <a:pt x="62194" y="85531"/>
                      </a:lnTo>
                      <a:cubicBezTo>
                        <a:pt x="66156" y="84552"/>
                        <a:pt x="68938" y="80808"/>
                        <a:pt x="68908" y="76557"/>
                      </a:cubicBezTo>
                      <a:lnTo>
                        <a:pt x="68391" y="2635"/>
                      </a:lnTo>
                      <a:cubicBezTo>
                        <a:pt x="68391" y="2635"/>
                        <a:pt x="67188" y="1"/>
                        <a:pt x="63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4984013" y="-3274075"/>
                  <a:ext cx="534225" cy="319000"/>
                </a:xfrm>
                <a:custGeom>
                  <a:avLst/>
                  <a:gdLst/>
                  <a:ahLst/>
                  <a:cxnLst/>
                  <a:rect l="l" t="t" r="r" b="b"/>
                  <a:pathLst>
                    <a:path w="21369" h="12760" extrusionOk="0">
                      <a:moveTo>
                        <a:pt x="1" y="1"/>
                      </a:moveTo>
                      <a:cubicBezTo>
                        <a:pt x="274" y="2341"/>
                        <a:pt x="1156" y="4621"/>
                        <a:pt x="2523" y="6536"/>
                      </a:cubicBezTo>
                      <a:cubicBezTo>
                        <a:pt x="5145" y="10517"/>
                        <a:pt x="9670" y="12760"/>
                        <a:pt x="14226" y="12760"/>
                      </a:cubicBezTo>
                      <a:cubicBezTo>
                        <a:pt x="16697" y="12760"/>
                        <a:pt x="19178" y="12100"/>
                        <a:pt x="21369" y="10700"/>
                      </a:cubicBezTo>
                      <a:lnTo>
                        <a:pt x="21369" y="10700"/>
                      </a:lnTo>
                      <a:cubicBezTo>
                        <a:pt x="19310" y="11680"/>
                        <a:pt x="17108" y="12155"/>
                        <a:pt x="14929" y="12155"/>
                      </a:cubicBezTo>
                      <a:cubicBezTo>
                        <a:pt x="10352" y="12155"/>
                        <a:pt x="5872" y="10063"/>
                        <a:pt x="3010" y="6171"/>
                      </a:cubicBezTo>
                      <a:cubicBezTo>
                        <a:pt x="1612" y="4378"/>
                        <a:pt x="578" y="2250"/>
                        <a:pt x="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4561513" y="-3119050"/>
                  <a:ext cx="462800" cy="105100"/>
                </a:xfrm>
                <a:custGeom>
                  <a:avLst/>
                  <a:gdLst/>
                  <a:ahLst/>
                  <a:cxnLst/>
                  <a:rect l="l" t="t" r="r" b="b"/>
                  <a:pathLst>
                    <a:path w="18512" h="4204" extrusionOk="0">
                      <a:moveTo>
                        <a:pt x="18512" y="0"/>
                      </a:moveTo>
                      <a:lnTo>
                        <a:pt x="18512" y="0"/>
                      </a:lnTo>
                      <a:cubicBezTo>
                        <a:pt x="14412" y="2318"/>
                        <a:pt x="9789" y="3524"/>
                        <a:pt x="5110" y="3524"/>
                      </a:cubicBezTo>
                      <a:cubicBezTo>
                        <a:pt x="3407" y="3524"/>
                        <a:pt x="1696" y="3364"/>
                        <a:pt x="1" y="3040"/>
                      </a:cubicBezTo>
                      <a:lnTo>
                        <a:pt x="1" y="3040"/>
                      </a:lnTo>
                      <a:cubicBezTo>
                        <a:pt x="2042" y="3826"/>
                        <a:pt x="4228" y="4204"/>
                        <a:pt x="6423" y="4204"/>
                      </a:cubicBezTo>
                      <a:cubicBezTo>
                        <a:pt x="10764" y="4204"/>
                        <a:pt x="15140" y="2726"/>
                        <a:pt x="18512"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4694488" y="-3021800"/>
                  <a:ext cx="323750" cy="502675"/>
                </a:xfrm>
                <a:custGeom>
                  <a:avLst/>
                  <a:gdLst/>
                  <a:ahLst/>
                  <a:cxnLst/>
                  <a:rect l="l" t="t" r="r" b="b"/>
                  <a:pathLst>
                    <a:path w="12950" h="20107" extrusionOk="0">
                      <a:moveTo>
                        <a:pt x="3588" y="1"/>
                      </a:moveTo>
                      <a:lnTo>
                        <a:pt x="3588" y="1"/>
                      </a:lnTo>
                      <a:cubicBezTo>
                        <a:pt x="1521" y="1217"/>
                        <a:pt x="670" y="3800"/>
                        <a:pt x="457" y="6050"/>
                      </a:cubicBezTo>
                      <a:cubicBezTo>
                        <a:pt x="1" y="10731"/>
                        <a:pt x="2189" y="15746"/>
                        <a:pt x="6262" y="18269"/>
                      </a:cubicBezTo>
                      <a:cubicBezTo>
                        <a:pt x="8090" y="19421"/>
                        <a:pt x="10282" y="20106"/>
                        <a:pt x="12428" y="20106"/>
                      </a:cubicBezTo>
                      <a:cubicBezTo>
                        <a:pt x="12602" y="20106"/>
                        <a:pt x="12776" y="20102"/>
                        <a:pt x="12949" y="20092"/>
                      </a:cubicBezTo>
                      <a:cubicBezTo>
                        <a:pt x="10670" y="19910"/>
                        <a:pt x="8481" y="19059"/>
                        <a:pt x="6597" y="17782"/>
                      </a:cubicBezTo>
                      <a:cubicBezTo>
                        <a:pt x="2828" y="15199"/>
                        <a:pt x="822" y="10579"/>
                        <a:pt x="1065" y="6080"/>
                      </a:cubicBezTo>
                      <a:cubicBezTo>
                        <a:pt x="1156" y="3861"/>
                        <a:pt x="1733" y="1399"/>
                        <a:pt x="3588"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4973388" y="-2861450"/>
                  <a:ext cx="544850" cy="219375"/>
                </a:xfrm>
                <a:custGeom>
                  <a:avLst/>
                  <a:gdLst/>
                  <a:ahLst/>
                  <a:cxnLst/>
                  <a:rect l="l" t="t" r="r" b="b"/>
                  <a:pathLst>
                    <a:path w="21794" h="8775" extrusionOk="0">
                      <a:moveTo>
                        <a:pt x="0" y="0"/>
                      </a:moveTo>
                      <a:cubicBezTo>
                        <a:pt x="152" y="1064"/>
                        <a:pt x="578" y="2098"/>
                        <a:pt x="1155" y="3010"/>
                      </a:cubicBezTo>
                      <a:cubicBezTo>
                        <a:pt x="3847" y="6923"/>
                        <a:pt x="8792" y="8774"/>
                        <a:pt x="13673" y="8774"/>
                      </a:cubicBezTo>
                      <a:cubicBezTo>
                        <a:pt x="16563" y="8774"/>
                        <a:pt x="19431" y="8125"/>
                        <a:pt x="21794" y="6870"/>
                      </a:cubicBezTo>
                      <a:lnTo>
                        <a:pt x="21794" y="6870"/>
                      </a:lnTo>
                      <a:cubicBezTo>
                        <a:pt x="19449" y="7704"/>
                        <a:pt x="16932" y="8144"/>
                        <a:pt x="14423" y="8144"/>
                      </a:cubicBezTo>
                      <a:cubicBezTo>
                        <a:pt x="10621" y="8144"/>
                        <a:pt x="6839" y="7134"/>
                        <a:pt x="3708" y="4955"/>
                      </a:cubicBezTo>
                      <a:cubicBezTo>
                        <a:pt x="1976" y="3739"/>
                        <a:pt x="608" y="2037"/>
                        <a:pt x="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010613" y="-3894150"/>
                  <a:ext cx="179075" cy="198425"/>
                </a:xfrm>
                <a:custGeom>
                  <a:avLst/>
                  <a:gdLst/>
                  <a:ahLst/>
                  <a:cxnLst/>
                  <a:rect l="l" t="t" r="r" b="b"/>
                  <a:pathLst>
                    <a:path w="7163" h="7937" extrusionOk="0">
                      <a:moveTo>
                        <a:pt x="6353" y="1"/>
                      </a:moveTo>
                      <a:lnTo>
                        <a:pt x="6353" y="1"/>
                      </a:lnTo>
                      <a:cubicBezTo>
                        <a:pt x="6232" y="943"/>
                        <a:pt x="6019" y="1825"/>
                        <a:pt x="5715" y="2676"/>
                      </a:cubicBezTo>
                      <a:cubicBezTo>
                        <a:pt x="4742" y="5198"/>
                        <a:pt x="2615" y="7144"/>
                        <a:pt x="1" y="7934"/>
                      </a:cubicBezTo>
                      <a:cubicBezTo>
                        <a:pt x="56" y="7936"/>
                        <a:pt x="112" y="7937"/>
                        <a:pt x="167" y="7937"/>
                      </a:cubicBezTo>
                      <a:cubicBezTo>
                        <a:pt x="4071" y="7937"/>
                        <a:pt x="7162" y="3747"/>
                        <a:pt x="6353"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132188" y="-3758875"/>
                  <a:ext cx="382250" cy="338975"/>
                </a:xfrm>
                <a:custGeom>
                  <a:avLst/>
                  <a:gdLst/>
                  <a:ahLst/>
                  <a:cxnLst/>
                  <a:rect l="l" t="t" r="r" b="b"/>
                  <a:pathLst>
                    <a:path w="15290" h="13559" extrusionOk="0">
                      <a:moveTo>
                        <a:pt x="1" y="0"/>
                      </a:moveTo>
                      <a:lnTo>
                        <a:pt x="1" y="0"/>
                      </a:lnTo>
                      <a:cubicBezTo>
                        <a:pt x="2799" y="6199"/>
                        <a:pt x="7504" y="13559"/>
                        <a:pt x="15059" y="13559"/>
                      </a:cubicBezTo>
                      <a:cubicBezTo>
                        <a:pt x="15135" y="13559"/>
                        <a:pt x="15213" y="13558"/>
                        <a:pt x="15290" y="13557"/>
                      </a:cubicBezTo>
                      <a:cubicBezTo>
                        <a:pt x="9879" y="12918"/>
                        <a:pt x="5928" y="8724"/>
                        <a:pt x="2980" y="4438"/>
                      </a:cubicBezTo>
                      <a:cubicBezTo>
                        <a:pt x="1977" y="2949"/>
                        <a:pt x="1034" y="1459"/>
                        <a:pt x="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101038" y="-4039475"/>
                  <a:ext cx="406575" cy="242625"/>
                </a:xfrm>
                <a:custGeom>
                  <a:avLst/>
                  <a:gdLst/>
                  <a:ahLst/>
                  <a:cxnLst/>
                  <a:rect l="l" t="t" r="r" b="b"/>
                  <a:pathLst>
                    <a:path w="16263" h="9705" extrusionOk="0">
                      <a:moveTo>
                        <a:pt x="5032" y="0"/>
                      </a:moveTo>
                      <a:cubicBezTo>
                        <a:pt x="4906" y="0"/>
                        <a:pt x="4779" y="3"/>
                        <a:pt x="4651" y="8"/>
                      </a:cubicBezTo>
                      <a:cubicBezTo>
                        <a:pt x="2888" y="130"/>
                        <a:pt x="1095" y="920"/>
                        <a:pt x="1" y="2288"/>
                      </a:cubicBezTo>
                      <a:cubicBezTo>
                        <a:pt x="1308" y="1133"/>
                        <a:pt x="3040" y="616"/>
                        <a:pt x="4712" y="616"/>
                      </a:cubicBezTo>
                      <a:cubicBezTo>
                        <a:pt x="10092" y="738"/>
                        <a:pt x="13527" y="5631"/>
                        <a:pt x="16262" y="9704"/>
                      </a:cubicBezTo>
                      <a:cubicBezTo>
                        <a:pt x="14242" y="5128"/>
                        <a:pt x="10536" y="0"/>
                        <a:pt x="5032"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123838" y="-4188225"/>
                  <a:ext cx="144400" cy="148975"/>
                </a:xfrm>
                <a:custGeom>
                  <a:avLst/>
                  <a:gdLst/>
                  <a:ahLst/>
                  <a:cxnLst/>
                  <a:rect l="l" t="t" r="r" b="b"/>
                  <a:pathLst>
                    <a:path w="5776" h="5959" extrusionOk="0">
                      <a:moveTo>
                        <a:pt x="0" y="1"/>
                      </a:moveTo>
                      <a:lnTo>
                        <a:pt x="0" y="1"/>
                      </a:lnTo>
                      <a:cubicBezTo>
                        <a:pt x="639" y="396"/>
                        <a:pt x="1247" y="700"/>
                        <a:pt x="1855" y="1095"/>
                      </a:cubicBezTo>
                      <a:cubicBezTo>
                        <a:pt x="3618" y="2128"/>
                        <a:pt x="5168" y="3800"/>
                        <a:pt x="5046" y="5958"/>
                      </a:cubicBezTo>
                      <a:cubicBezTo>
                        <a:pt x="5776" y="4590"/>
                        <a:pt x="5077" y="2797"/>
                        <a:pt x="3982" y="1764"/>
                      </a:cubicBezTo>
                      <a:cubicBezTo>
                        <a:pt x="2888" y="700"/>
                        <a:pt x="1429" y="214"/>
                        <a:pt x="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4881438" y="-4119075"/>
                  <a:ext cx="63100" cy="361750"/>
                </a:xfrm>
                <a:custGeom>
                  <a:avLst/>
                  <a:gdLst/>
                  <a:ahLst/>
                  <a:cxnLst/>
                  <a:rect l="l" t="t" r="r" b="b"/>
                  <a:pathLst>
                    <a:path w="2524" h="14470" extrusionOk="0">
                      <a:moveTo>
                        <a:pt x="2280" y="1"/>
                      </a:moveTo>
                      <a:lnTo>
                        <a:pt x="2280" y="1"/>
                      </a:lnTo>
                      <a:cubicBezTo>
                        <a:pt x="335" y="3253"/>
                        <a:pt x="0" y="7326"/>
                        <a:pt x="942" y="11004"/>
                      </a:cubicBezTo>
                      <a:cubicBezTo>
                        <a:pt x="1277" y="12250"/>
                        <a:pt x="1794" y="13405"/>
                        <a:pt x="2432" y="14469"/>
                      </a:cubicBezTo>
                      <a:lnTo>
                        <a:pt x="2523" y="14439"/>
                      </a:lnTo>
                      <a:cubicBezTo>
                        <a:pt x="2098" y="13253"/>
                        <a:pt x="1794" y="12068"/>
                        <a:pt x="1550" y="10852"/>
                      </a:cubicBezTo>
                      <a:cubicBezTo>
                        <a:pt x="882" y="7265"/>
                        <a:pt x="1186" y="3527"/>
                        <a:pt x="228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4830513" y="-3807525"/>
                  <a:ext cx="192275" cy="432400"/>
                </a:xfrm>
                <a:custGeom>
                  <a:avLst/>
                  <a:gdLst/>
                  <a:ahLst/>
                  <a:cxnLst/>
                  <a:rect l="l" t="t" r="r" b="b"/>
                  <a:pathLst>
                    <a:path w="7691" h="17296" extrusionOk="0">
                      <a:moveTo>
                        <a:pt x="7691" y="1"/>
                      </a:moveTo>
                      <a:lnTo>
                        <a:pt x="7691" y="1"/>
                      </a:lnTo>
                      <a:cubicBezTo>
                        <a:pt x="5320" y="1217"/>
                        <a:pt x="3131" y="3101"/>
                        <a:pt x="1824" y="5563"/>
                      </a:cubicBezTo>
                      <a:cubicBezTo>
                        <a:pt x="31" y="8785"/>
                        <a:pt x="62" y="13223"/>
                        <a:pt x="2797" y="15867"/>
                      </a:cubicBezTo>
                      <a:cubicBezTo>
                        <a:pt x="3435" y="16536"/>
                        <a:pt x="4256" y="17022"/>
                        <a:pt x="5107" y="17296"/>
                      </a:cubicBezTo>
                      <a:cubicBezTo>
                        <a:pt x="3527" y="16445"/>
                        <a:pt x="2432" y="14956"/>
                        <a:pt x="1824" y="13375"/>
                      </a:cubicBezTo>
                      <a:cubicBezTo>
                        <a:pt x="1" y="8117"/>
                        <a:pt x="3557" y="3010"/>
                        <a:pt x="769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4532638" y="-3471825"/>
                  <a:ext cx="332850" cy="193225"/>
                </a:xfrm>
                <a:custGeom>
                  <a:avLst/>
                  <a:gdLst/>
                  <a:ahLst/>
                  <a:cxnLst/>
                  <a:rect l="l" t="t" r="r" b="b"/>
                  <a:pathLst>
                    <a:path w="13314" h="7729" extrusionOk="0">
                      <a:moveTo>
                        <a:pt x="12030" y="1"/>
                      </a:moveTo>
                      <a:cubicBezTo>
                        <a:pt x="7008" y="1"/>
                        <a:pt x="1905" y="3052"/>
                        <a:pt x="1" y="7728"/>
                      </a:cubicBezTo>
                      <a:cubicBezTo>
                        <a:pt x="3010" y="3290"/>
                        <a:pt x="8025" y="616"/>
                        <a:pt x="13314" y="69"/>
                      </a:cubicBezTo>
                      <a:cubicBezTo>
                        <a:pt x="12888" y="23"/>
                        <a:pt x="12459" y="1"/>
                        <a:pt x="1203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4303163" y="-3603100"/>
                  <a:ext cx="267500" cy="434675"/>
                </a:xfrm>
                <a:custGeom>
                  <a:avLst/>
                  <a:gdLst/>
                  <a:ahLst/>
                  <a:cxnLst/>
                  <a:rect l="l" t="t" r="r" b="b"/>
                  <a:pathLst>
                    <a:path w="10700" h="17387" extrusionOk="0">
                      <a:moveTo>
                        <a:pt x="10699" y="0"/>
                      </a:moveTo>
                      <a:cubicBezTo>
                        <a:pt x="4012" y="2614"/>
                        <a:pt x="0" y="10396"/>
                        <a:pt x="1277" y="17387"/>
                      </a:cubicBezTo>
                      <a:cubicBezTo>
                        <a:pt x="1125" y="10396"/>
                        <a:pt x="4620" y="3648"/>
                        <a:pt x="10699"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4423988" y="-3840950"/>
                  <a:ext cx="142125" cy="325250"/>
                </a:xfrm>
                <a:custGeom>
                  <a:avLst/>
                  <a:gdLst/>
                  <a:ahLst/>
                  <a:cxnLst/>
                  <a:rect l="l" t="t" r="r" b="b"/>
                  <a:pathLst>
                    <a:path w="5685" h="13010" extrusionOk="0">
                      <a:moveTo>
                        <a:pt x="5684" y="1"/>
                      </a:moveTo>
                      <a:lnTo>
                        <a:pt x="5684" y="1"/>
                      </a:lnTo>
                      <a:cubicBezTo>
                        <a:pt x="1854" y="2979"/>
                        <a:pt x="0" y="8299"/>
                        <a:pt x="942" y="13010"/>
                      </a:cubicBezTo>
                      <a:cubicBezTo>
                        <a:pt x="1094" y="8299"/>
                        <a:pt x="2675" y="3678"/>
                        <a:pt x="5684"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4242363" y="-3531125"/>
                  <a:ext cx="193800" cy="44300"/>
                </a:xfrm>
                <a:custGeom>
                  <a:avLst/>
                  <a:gdLst/>
                  <a:ahLst/>
                  <a:cxnLst/>
                  <a:rect l="l" t="t" r="r" b="b"/>
                  <a:pathLst>
                    <a:path w="7752" h="1772" extrusionOk="0">
                      <a:moveTo>
                        <a:pt x="4662" y="1"/>
                      </a:moveTo>
                      <a:cubicBezTo>
                        <a:pt x="2956" y="1"/>
                        <a:pt x="1228" y="619"/>
                        <a:pt x="0" y="1772"/>
                      </a:cubicBezTo>
                      <a:cubicBezTo>
                        <a:pt x="1932" y="1042"/>
                        <a:pt x="3919" y="676"/>
                        <a:pt x="5960" y="676"/>
                      </a:cubicBezTo>
                      <a:cubicBezTo>
                        <a:pt x="6552" y="676"/>
                        <a:pt x="7150" y="707"/>
                        <a:pt x="7751" y="769"/>
                      </a:cubicBezTo>
                      <a:cubicBezTo>
                        <a:pt x="6819" y="250"/>
                        <a:pt x="5745" y="1"/>
                        <a:pt x="4662"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4620038" y="-4048050"/>
                  <a:ext cx="281175" cy="73375"/>
                </a:xfrm>
                <a:custGeom>
                  <a:avLst/>
                  <a:gdLst/>
                  <a:ahLst/>
                  <a:cxnLst/>
                  <a:rect l="l" t="t" r="r" b="b"/>
                  <a:pathLst>
                    <a:path w="11247" h="2935" extrusionOk="0">
                      <a:moveTo>
                        <a:pt x="5073" y="1"/>
                      </a:moveTo>
                      <a:cubicBezTo>
                        <a:pt x="3220" y="1"/>
                        <a:pt x="1375" y="620"/>
                        <a:pt x="0" y="1901"/>
                      </a:cubicBezTo>
                      <a:cubicBezTo>
                        <a:pt x="1542" y="1130"/>
                        <a:pt x="3184" y="754"/>
                        <a:pt x="4811" y="754"/>
                      </a:cubicBezTo>
                      <a:cubicBezTo>
                        <a:pt x="7094" y="754"/>
                        <a:pt x="9347" y="1497"/>
                        <a:pt x="11247" y="2935"/>
                      </a:cubicBezTo>
                      <a:cubicBezTo>
                        <a:pt x="9815" y="1009"/>
                        <a:pt x="7437" y="1"/>
                        <a:pt x="5073"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392838" y="-4304825"/>
                  <a:ext cx="103375" cy="87000"/>
                </a:xfrm>
                <a:custGeom>
                  <a:avLst/>
                  <a:gdLst/>
                  <a:ahLst/>
                  <a:cxnLst/>
                  <a:rect l="l" t="t" r="r" b="b"/>
                  <a:pathLst>
                    <a:path w="4135" h="3480" extrusionOk="0">
                      <a:moveTo>
                        <a:pt x="294" y="1"/>
                      </a:moveTo>
                      <a:cubicBezTo>
                        <a:pt x="196" y="1"/>
                        <a:pt x="98" y="5"/>
                        <a:pt x="1" y="14"/>
                      </a:cubicBezTo>
                      <a:cubicBezTo>
                        <a:pt x="1612" y="896"/>
                        <a:pt x="2919" y="2081"/>
                        <a:pt x="4134" y="3479"/>
                      </a:cubicBezTo>
                      <a:cubicBezTo>
                        <a:pt x="3961" y="1603"/>
                        <a:pt x="2143" y="1"/>
                        <a:pt x="294"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4082788" y="-3372850"/>
                  <a:ext cx="205950" cy="609450"/>
                </a:xfrm>
                <a:custGeom>
                  <a:avLst/>
                  <a:gdLst/>
                  <a:ahLst/>
                  <a:cxnLst/>
                  <a:rect l="l" t="t" r="r" b="b"/>
                  <a:pathLst>
                    <a:path w="8238" h="24378" extrusionOk="0">
                      <a:moveTo>
                        <a:pt x="6596" y="0"/>
                      </a:moveTo>
                      <a:cubicBezTo>
                        <a:pt x="2736" y="6657"/>
                        <a:pt x="0" y="15715"/>
                        <a:pt x="5593" y="22311"/>
                      </a:cubicBezTo>
                      <a:cubicBezTo>
                        <a:pt x="6353" y="23162"/>
                        <a:pt x="7204" y="23861"/>
                        <a:pt x="8238" y="24377"/>
                      </a:cubicBezTo>
                      <a:cubicBezTo>
                        <a:pt x="6383" y="23101"/>
                        <a:pt x="5046" y="21216"/>
                        <a:pt x="4256" y="19210"/>
                      </a:cubicBezTo>
                      <a:cubicBezTo>
                        <a:pt x="1642" y="12827"/>
                        <a:pt x="4165" y="6019"/>
                        <a:pt x="6596"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4223363" y="-2937450"/>
                  <a:ext cx="468875" cy="473400"/>
                </a:xfrm>
                <a:custGeom>
                  <a:avLst/>
                  <a:gdLst/>
                  <a:ahLst/>
                  <a:cxnLst/>
                  <a:rect l="l" t="t" r="r" b="b"/>
                  <a:pathLst>
                    <a:path w="18755" h="18936" extrusionOk="0">
                      <a:moveTo>
                        <a:pt x="4013" y="1"/>
                      </a:moveTo>
                      <a:lnTo>
                        <a:pt x="4013" y="1"/>
                      </a:lnTo>
                      <a:cubicBezTo>
                        <a:pt x="1" y="6840"/>
                        <a:pt x="3405" y="16536"/>
                        <a:pt x="11308" y="18542"/>
                      </a:cubicBezTo>
                      <a:cubicBezTo>
                        <a:pt x="12322" y="18802"/>
                        <a:pt x="13361" y="18936"/>
                        <a:pt x="14392" y="18936"/>
                      </a:cubicBezTo>
                      <a:cubicBezTo>
                        <a:pt x="15896" y="18936"/>
                        <a:pt x="17384" y="18651"/>
                        <a:pt x="18755" y="18056"/>
                      </a:cubicBezTo>
                      <a:lnTo>
                        <a:pt x="18755" y="18056"/>
                      </a:lnTo>
                      <a:cubicBezTo>
                        <a:pt x="17629" y="18398"/>
                        <a:pt x="16476" y="18559"/>
                        <a:pt x="15331" y="18559"/>
                      </a:cubicBezTo>
                      <a:cubicBezTo>
                        <a:pt x="14034" y="18559"/>
                        <a:pt x="12747" y="18352"/>
                        <a:pt x="11521" y="17965"/>
                      </a:cubicBezTo>
                      <a:cubicBezTo>
                        <a:pt x="4074" y="15715"/>
                        <a:pt x="973" y="6870"/>
                        <a:pt x="4013"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4011363" y="-2833250"/>
                  <a:ext cx="185425" cy="123800"/>
                </a:xfrm>
                <a:custGeom>
                  <a:avLst/>
                  <a:gdLst/>
                  <a:ahLst/>
                  <a:cxnLst/>
                  <a:rect l="l" t="t" r="r" b="b"/>
                  <a:pathLst>
                    <a:path w="7417" h="4952" extrusionOk="0">
                      <a:moveTo>
                        <a:pt x="6600" y="0"/>
                      </a:moveTo>
                      <a:cubicBezTo>
                        <a:pt x="3674" y="0"/>
                        <a:pt x="807" y="2171"/>
                        <a:pt x="0" y="4952"/>
                      </a:cubicBezTo>
                      <a:cubicBezTo>
                        <a:pt x="1824" y="2520"/>
                        <a:pt x="4408" y="727"/>
                        <a:pt x="7417" y="58"/>
                      </a:cubicBezTo>
                      <a:cubicBezTo>
                        <a:pt x="7145" y="19"/>
                        <a:pt x="6873" y="0"/>
                        <a:pt x="660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4010588" y="-3031675"/>
                  <a:ext cx="110225" cy="213550"/>
                </a:xfrm>
                <a:custGeom>
                  <a:avLst/>
                  <a:gdLst/>
                  <a:ahLst/>
                  <a:cxnLst/>
                  <a:rect l="l" t="t" r="r" b="b"/>
                  <a:pathLst>
                    <a:path w="4409" h="8542" extrusionOk="0">
                      <a:moveTo>
                        <a:pt x="913" y="1"/>
                      </a:moveTo>
                      <a:lnTo>
                        <a:pt x="913" y="1"/>
                      </a:lnTo>
                      <a:cubicBezTo>
                        <a:pt x="1" y="3162"/>
                        <a:pt x="1521" y="6992"/>
                        <a:pt x="4408" y="8542"/>
                      </a:cubicBezTo>
                      <a:cubicBezTo>
                        <a:pt x="2280" y="6171"/>
                        <a:pt x="1095" y="3192"/>
                        <a:pt x="913"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4151163" y="-2450350"/>
                  <a:ext cx="551725" cy="498125"/>
                </a:xfrm>
                <a:custGeom>
                  <a:avLst/>
                  <a:gdLst/>
                  <a:ahLst/>
                  <a:cxnLst/>
                  <a:rect l="l" t="t" r="r" b="b"/>
                  <a:pathLst>
                    <a:path w="22069" h="19925" extrusionOk="0">
                      <a:moveTo>
                        <a:pt x="1369" y="0"/>
                      </a:moveTo>
                      <a:lnTo>
                        <a:pt x="1369" y="0"/>
                      </a:lnTo>
                      <a:cubicBezTo>
                        <a:pt x="1" y="9904"/>
                        <a:pt x="6897" y="19924"/>
                        <a:pt x="17246" y="19924"/>
                      </a:cubicBezTo>
                      <a:cubicBezTo>
                        <a:pt x="17474" y="19924"/>
                        <a:pt x="17703" y="19919"/>
                        <a:pt x="17934" y="19910"/>
                      </a:cubicBezTo>
                      <a:cubicBezTo>
                        <a:pt x="19272" y="19788"/>
                        <a:pt x="20731" y="19636"/>
                        <a:pt x="22068" y="19454"/>
                      </a:cubicBezTo>
                      <a:cubicBezTo>
                        <a:pt x="20731" y="19454"/>
                        <a:pt x="19272" y="19545"/>
                        <a:pt x="17934" y="19545"/>
                      </a:cubicBezTo>
                      <a:cubicBezTo>
                        <a:pt x="7509" y="19302"/>
                        <a:pt x="1034" y="9879"/>
                        <a:pt x="1369"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4021988" y="-2470100"/>
                  <a:ext cx="162650" cy="82475"/>
                </a:xfrm>
                <a:custGeom>
                  <a:avLst/>
                  <a:gdLst/>
                  <a:ahLst/>
                  <a:cxnLst/>
                  <a:rect l="l" t="t" r="r" b="b"/>
                  <a:pathLst>
                    <a:path w="6506" h="3299" extrusionOk="0">
                      <a:moveTo>
                        <a:pt x="1" y="0"/>
                      </a:moveTo>
                      <a:cubicBezTo>
                        <a:pt x="1043" y="1978"/>
                        <a:pt x="3308" y="3298"/>
                        <a:pt x="5576" y="3298"/>
                      </a:cubicBezTo>
                      <a:cubicBezTo>
                        <a:pt x="5887" y="3298"/>
                        <a:pt x="6198" y="3273"/>
                        <a:pt x="6505" y="3222"/>
                      </a:cubicBezTo>
                      <a:cubicBezTo>
                        <a:pt x="4104" y="2553"/>
                        <a:pt x="1976" y="1490"/>
                        <a:pt x="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4617738" y="-2179325"/>
                  <a:ext cx="500050" cy="325500"/>
                </a:xfrm>
                <a:custGeom>
                  <a:avLst/>
                  <a:gdLst/>
                  <a:ahLst/>
                  <a:cxnLst/>
                  <a:rect l="l" t="t" r="r" b="b"/>
                  <a:pathLst>
                    <a:path w="20002" h="13020" extrusionOk="0">
                      <a:moveTo>
                        <a:pt x="5098" y="1"/>
                      </a:moveTo>
                      <a:cubicBezTo>
                        <a:pt x="3385" y="1"/>
                        <a:pt x="1669" y="173"/>
                        <a:pt x="1" y="436"/>
                      </a:cubicBezTo>
                      <a:cubicBezTo>
                        <a:pt x="777" y="400"/>
                        <a:pt x="1564" y="379"/>
                        <a:pt x="2355" y="379"/>
                      </a:cubicBezTo>
                      <a:cubicBezTo>
                        <a:pt x="8234" y="379"/>
                        <a:pt x="14364" y="1565"/>
                        <a:pt x="17874" y="6789"/>
                      </a:cubicBezTo>
                      <a:cubicBezTo>
                        <a:pt x="19089" y="8582"/>
                        <a:pt x="19910" y="10740"/>
                        <a:pt x="19819" y="13020"/>
                      </a:cubicBezTo>
                      <a:cubicBezTo>
                        <a:pt x="20001" y="11926"/>
                        <a:pt x="19941" y="10740"/>
                        <a:pt x="19697" y="9646"/>
                      </a:cubicBezTo>
                      <a:cubicBezTo>
                        <a:pt x="18907" y="6272"/>
                        <a:pt x="16445" y="3415"/>
                        <a:pt x="13375" y="1804"/>
                      </a:cubicBezTo>
                      <a:cubicBezTo>
                        <a:pt x="10776" y="476"/>
                        <a:pt x="7941" y="1"/>
                        <a:pt x="5098"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4606338" y="-3128175"/>
                  <a:ext cx="433175" cy="172375"/>
                </a:xfrm>
                <a:custGeom>
                  <a:avLst/>
                  <a:gdLst/>
                  <a:ahLst/>
                  <a:cxnLst/>
                  <a:rect l="l" t="t" r="r" b="b"/>
                  <a:pathLst>
                    <a:path w="17327" h="6895" extrusionOk="0">
                      <a:moveTo>
                        <a:pt x="17327" y="1"/>
                      </a:moveTo>
                      <a:lnTo>
                        <a:pt x="17327" y="1"/>
                      </a:lnTo>
                      <a:cubicBezTo>
                        <a:pt x="15077" y="1368"/>
                        <a:pt x="10852" y="3374"/>
                        <a:pt x="8390" y="4195"/>
                      </a:cubicBezTo>
                      <a:lnTo>
                        <a:pt x="1" y="4104"/>
                      </a:lnTo>
                      <a:lnTo>
                        <a:pt x="1" y="4104"/>
                      </a:lnTo>
                      <a:cubicBezTo>
                        <a:pt x="2023" y="5909"/>
                        <a:pt x="4693" y="6895"/>
                        <a:pt x="7377" y="6895"/>
                      </a:cubicBezTo>
                      <a:cubicBezTo>
                        <a:pt x="8082" y="6895"/>
                        <a:pt x="8789" y="6827"/>
                        <a:pt x="9484" y="6688"/>
                      </a:cubicBezTo>
                      <a:cubicBezTo>
                        <a:pt x="12798" y="5988"/>
                        <a:pt x="15746" y="3131"/>
                        <a:pt x="17327"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4322913" y="-3652450"/>
                  <a:ext cx="379975" cy="378400"/>
                </a:xfrm>
                <a:custGeom>
                  <a:avLst/>
                  <a:gdLst/>
                  <a:ahLst/>
                  <a:cxnLst/>
                  <a:rect l="l" t="t" r="r" b="b"/>
                  <a:pathLst>
                    <a:path w="15199" h="15136" extrusionOk="0">
                      <a:moveTo>
                        <a:pt x="14411" y="0"/>
                      </a:moveTo>
                      <a:cubicBezTo>
                        <a:pt x="12617" y="0"/>
                        <a:pt x="8104" y="373"/>
                        <a:pt x="4560" y="3798"/>
                      </a:cubicBezTo>
                      <a:cubicBezTo>
                        <a:pt x="0" y="8114"/>
                        <a:pt x="426" y="15136"/>
                        <a:pt x="426" y="15136"/>
                      </a:cubicBezTo>
                      <a:cubicBezTo>
                        <a:pt x="4955" y="1397"/>
                        <a:pt x="15198" y="29"/>
                        <a:pt x="15198" y="29"/>
                      </a:cubicBezTo>
                      <a:cubicBezTo>
                        <a:pt x="15198" y="29"/>
                        <a:pt x="14910" y="0"/>
                        <a:pt x="1441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060763" y="-3840950"/>
                  <a:ext cx="135300" cy="148100"/>
                </a:xfrm>
                <a:custGeom>
                  <a:avLst/>
                  <a:gdLst/>
                  <a:ahLst/>
                  <a:cxnLst/>
                  <a:rect l="l" t="t" r="r" b="b"/>
                  <a:pathLst>
                    <a:path w="5412" h="5924" extrusionOk="0">
                      <a:moveTo>
                        <a:pt x="4347" y="1"/>
                      </a:moveTo>
                      <a:cubicBezTo>
                        <a:pt x="3770" y="2432"/>
                        <a:pt x="2128" y="4377"/>
                        <a:pt x="1" y="5472"/>
                      </a:cubicBezTo>
                      <a:cubicBezTo>
                        <a:pt x="516" y="5779"/>
                        <a:pt x="1094" y="5923"/>
                        <a:pt x="1671" y="5923"/>
                      </a:cubicBezTo>
                      <a:cubicBezTo>
                        <a:pt x="2695" y="5923"/>
                        <a:pt x="3717" y="5467"/>
                        <a:pt x="4378" y="4651"/>
                      </a:cubicBezTo>
                      <a:cubicBezTo>
                        <a:pt x="5411" y="3344"/>
                        <a:pt x="5381" y="1308"/>
                        <a:pt x="4347"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028463" y="-2759625"/>
                  <a:ext cx="456350" cy="152025"/>
                </a:xfrm>
                <a:custGeom>
                  <a:avLst/>
                  <a:gdLst/>
                  <a:ahLst/>
                  <a:cxnLst/>
                  <a:rect l="l" t="t" r="r" b="b"/>
                  <a:pathLst>
                    <a:path w="18254" h="6081" extrusionOk="0">
                      <a:moveTo>
                        <a:pt x="77" y="0"/>
                      </a:moveTo>
                      <a:lnTo>
                        <a:pt x="77" y="0"/>
                      </a:lnTo>
                      <a:cubicBezTo>
                        <a:pt x="77" y="0"/>
                        <a:pt x="1" y="124"/>
                        <a:pt x="303" y="412"/>
                      </a:cubicBezTo>
                      <a:lnTo>
                        <a:pt x="303" y="412"/>
                      </a:lnTo>
                      <a:cubicBezTo>
                        <a:pt x="172" y="173"/>
                        <a:pt x="100" y="23"/>
                        <a:pt x="77" y="0"/>
                      </a:cubicBezTo>
                      <a:close/>
                      <a:moveTo>
                        <a:pt x="303" y="412"/>
                      </a:moveTo>
                      <a:cubicBezTo>
                        <a:pt x="1049" y="1771"/>
                        <a:pt x="3696" y="6002"/>
                        <a:pt x="9925" y="6080"/>
                      </a:cubicBezTo>
                      <a:cubicBezTo>
                        <a:pt x="10004" y="6080"/>
                        <a:pt x="10082" y="6081"/>
                        <a:pt x="10159" y="6081"/>
                      </a:cubicBezTo>
                      <a:cubicBezTo>
                        <a:pt x="17272" y="6081"/>
                        <a:pt x="18253" y="3344"/>
                        <a:pt x="18253" y="3344"/>
                      </a:cubicBezTo>
                      <a:lnTo>
                        <a:pt x="18253" y="3344"/>
                      </a:lnTo>
                      <a:cubicBezTo>
                        <a:pt x="18253" y="3344"/>
                        <a:pt x="15870" y="4138"/>
                        <a:pt x="12506" y="4138"/>
                      </a:cubicBezTo>
                      <a:cubicBezTo>
                        <a:pt x="10565" y="4138"/>
                        <a:pt x="8298" y="3874"/>
                        <a:pt x="5974" y="3040"/>
                      </a:cubicBezTo>
                      <a:cubicBezTo>
                        <a:pt x="2114" y="1680"/>
                        <a:pt x="766" y="853"/>
                        <a:pt x="303" y="412"/>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392063" y="-2545350"/>
                  <a:ext cx="411125" cy="134225"/>
                </a:xfrm>
                <a:custGeom>
                  <a:avLst/>
                  <a:gdLst/>
                  <a:ahLst/>
                  <a:cxnLst/>
                  <a:rect l="l" t="t" r="r" b="b"/>
                  <a:pathLst>
                    <a:path w="16445" h="5369" extrusionOk="0">
                      <a:moveTo>
                        <a:pt x="0" y="1"/>
                      </a:moveTo>
                      <a:cubicBezTo>
                        <a:pt x="1" y="1"/>
                        <a:pt x="3286" y="5368"/>
                        <a:pt x="8689" y="5368"/>
                      </a:cubicBezTo>
                      <a:cubicBezTo>
                        <a:pt x="8978" y="5368"/>
                        <a:pt x="9274" y="5353"/>
                        <a:pt x="9575" y="5320"/>
                      </a:cubicBezTo>
                      <a:cubicBezTo>
                        <a:pt x="15502" y="4682"/>
                        <a:pt x="16444" y="731"/>
                        <a:pt x="16444" y="730"/>
                      </a:cubicBezTo>
                      <a:lnTo>
                        <a:pt x="16444" y="730"/>
                      </a:lnTo>
                      <a:cubicBezTo>
                        <a:pt x="16444" y="731"/>
                        <a:pt x="14134" y="2706"/>
                        <a:pt x="8238" y="3071"/>
                      </a:cubicBezTo>
                      <a:cubicBezTo>
                        <a:pt x="8054" y="3082"/>
                        <a:pt x="7871" y="3087"/>
                        <a:pt x="7691" y="3087"/>
                      </a:cubicBezTo>
                      <a:cubicBezTo>
                        <a:pt x="3283" y="3087"/>
                        <a:pt x="1" y="1"/>
                        <a:pt x="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229463" y="-3602350"/>
                  <a:ext cx="291075" cy="242875"/>
                </a:xfrm>
                <a:custGeom>
                  <a:avLst/>
                  <a:gdLst/>
                  <a:ahLst/>
                  <a:cxnLst/>
                  <a:rect l="l" t="t" r="r" b="b"/>
                  <a:pathLst>
                    <a:path w="11643" h="9715" extrusionOk="0">
                      <a:moveTo>
                        <a:pt x="0" y="1"/>
                      </a:moveTo>
                      <a:lnTo>
                        <a:pt x="0" y="1"/>
                      </a:lnTo>
                      <a:cubicBezTo>
                        <a:pt x="1" y="1"/>
                        <a:pt x="1004" y="5958"/>
                        <a:pt x="6080" y="8390"/>
                      </a:cubicBezTo>
                      <a:cubicBezTo>
                        <a:pt x="8402" y="9504"/>
                        <a:pt x="9985" y="9715"/>
                        <a:pt x="10851" y="9715"/>
                      </a:cubicBezTo>
                      <a:cubicBezTo>
                        <a:pt x="11380" y="9715"/>
                        <a:pt x="11642" y="9636"/>
                        <a:pt x="11642" y="9636"/>
                      </a:cubicBezTo>
                      <a:lnTo>
                        <a:pt x="11642" y="7296"/>
                      </a:lnTo>
                      <a:cubicBezTo>
                        <a:pt x="11642" y="7296"/>
                        <a:pt x="11377" y="7359"/>
                        <a:pt x="10892" y="7359"/>
                      </a:cubicBezTo>
                      <a:cubicBezTo>
                        <a:pt x="9230" y="7359"/>
                        <a:pt x="4989" y="6612"/>
                        <a:pt x="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142063" y="-4051750"/>
                  <a:ext cx="304000" cy="156125"/>
                </a:xfrm>
                <a:custGeom>
                  <a:avLst/>
                  <a:gdLst/>
                  <a:ahLst/>
                  <a:cxnLst/>
                  <a:rect l="l" t="t" r="r" b="b"/>
                  <a:pathLst>
                    <a:path w="12160" h="6245" extrusionOk="0">
                      <a:moveTo>
                        <a:pt x="385" y="1134"/>
                      </a:moveTo>
                      <a:cubicBezTo>
                        <a:pt x="378" y="1135"/>
                        <a:pt x="372" y="1136"/>
                        <a:pt x="366" y="1138"/>
                      </a:cubicBezTo>
                      <a:lnTo>
                        <a:pt x="170" y="1268"/>
                      </a:lnTo>
                      <a:lnTo>
                        <a:pt x="170" y="1268"/>
                      </a:lnTo>
                      <a:cubicBezTo>
                        <a:pt x="241" y="1222"/>
                        <a:pt x="312" y="1177"/>
                        <a:pt x="385" y="1134"/>
                      </a:cubicBezTo>
                      <a:close/>
                      <a:moveTo>
                        <a:pt x="170" y="1268"/>
                      </a:moveTo>
                      <a:lnTo>
                        <a:pt x="170" y="1268"/>
                      </a:lnTo>
                      <a:cubicBezTo>
                        <a:pt x="113" y="1305"/>
                        <a:pt x="57" y="1342"/>
                        <a:pt x="1" y="1381"/>
                      </a:cubicBezTo>
                      <a:lnTo>
                        <a:pt x="170" y="1268"/>
                      </a:lnTo>
                      <a:close/>
                      <a:moveTo>
                        <a:pt x="4460" y="0"/>
                      </a:moveTo>
                      <a:cubicBezTo>
                        <a:pt x="3046" y="0"/>
                        <a:pt x="1624" y="387"/>
                        <a:pt x="385" y="1134"/>
                      </a:cubicBezTo>
                      <a:lnTo>
                        <a:pt x="385" y="1134"/>
                      </a:lnTo>
                      <a:cubicBezTo>
                        <a:pt x="1051" y="1002"/>
                        <a:pt x="1727" y="938"/>
                        <a:pt x="2403" y="938"/>
                      </a:cubicBezTo>
                      <a:cubicBezTo>
                        <a:pt x="6195" y="938"/>
                        <a:pt x="9996" y="2947"/>
                        <a:pt x="12159" y="6244"/>
                      </a:cubicBezTo>
                      <a:cubicBezTo>
                        <a:pt x="11491" y="3691"/>
                        <a:pt x="9606" y="1472"/>
                        <a:pt x="7235" y="530"/>
                      </a:cubicBezTo>
                      <a:cubicBezTo>
                        <a:pt x="6352" y="174"/>
                        <a:pt x="5407" y="0"/>
                        <a:pt x="446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401938" y="-3881975"/>
                  <a:ext cx="209000" cy="366275"/>
                </a:xfrm>
                <a:custGeom>
                  <a:avLst/>
                  <a:gdLst/>
                  <a:ahLst/>
                  <a:cxnLst/>
                  <a:rect l="l" t="t" r="r" b="b"/>
                  <a:pathLst>
                    <a:path w="8360" h="14651" extrusionOk="0">
                      <a:moveTo>
                        <a:pt x="8359" y="0"/>
                      </a:moveTo>
                      <a:cubicBezTo>
                        <a:pt x="6414" y="122"/>
                        <a:pt x="4681" y="1307"/>
                        <a:pt x="3374" y="2857"/>
                      </a:cubicBezTo>
                      <a:cubicBezTo>
                        <a:pt x="760" y="6018"/>
                        <a:pt x="1" y="10730"/>
                        <a:pt x="1429" y="14651"/>
                      </a:cubicBezTo>
                      <a:lnTo>
                        <a:pt x="1672" y="14408"/>
                      </a:lnTo>
                      <a:cubicBezTo>
                        <a:pt x="1642" y="8906"/>
                        <a:pt x="4165" y="3404"/>
                        <a:pt x="8359"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696013" y="-2224050"/>
                  <a:ext cx="335900" cy="146075"/>
                </a:xfrm>
                <a:custGeom>
                  <a:avLst/>
                  <a:gdLst/>
                  <a:ahLst/>
                  <a:cxnLst/>
                  <a:rect l="l" t="t" r="r" b="b"/>
                  <a:pathLst>
                    <a:path w="13436" h="5843" extrusionOk="0">
                      <a:moveTo>
                        <a:pt x="5189" y="0"/>
                      </a:moveTo>
                      <a:cubicBezTo>
                        <a:pt x="3345" y="0"/>
                        <a:pt x="1501" y="583"/>
                        <a:pt x="1" y="1708"/>
                      </a:cubicBezTo>
                      <a:lnTo>
                        <a:pt x="305" y="2043"/>
                      </a:lnTo>
                      <a:cubicBezTo>
                        <a:pt x="884" y="1986"/>
                        <a:pt x="1465" y="1958"/>
                        <a:pt x="2045" y="1958"/>
                      </a:cubicBezTo>
                      <a:cubicBezTo>
                        <a:pt x="6121" y="1958"/>
                        <a:pt x="10163" y="3341"/>
                        <a:pt x="13436" y="5842"/>
                      </a:cubicBezTo>
                      <a:cubicBezTo>
                        <a:pt x="12433" y="3259"/>
                        <a:pt x="10274" y="1192"/>
                        <a:pt x="7691" y="371"/>
                      </a:cubicBezTo>
                      <a:cubicBezTo>
                        <a:pt x="6879" y="123"/>
                        <a:pt x="6034" y="0"/>
                        <a:pt x="5189"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4607113" y="-3032425"/>
                  <a:ext cx="204425" cy="359450"/>
                </a:xfrm>
                <a:custGeom>
                  <a:avLst/>
                  <a:gdLst/>
                  <a:ahLst/>
                  <a:cxnLst/>
                  <a:rect l="l" t="t" r="r" b="b"/>
                  <a:pathLst>
                    <a:path w="8177" h="14378" extrusionOk="0">
                      <a:moveTo>
                        <a:pt x="8177" y="0"/>
                      </a:moveTo>
                      <a:cubicBezTo>
                        <a:pt x="8177" y="0"/>
                        <a:pt x="5413" y="479"/>
                        <a:pt x="3053" y="479"/>
                      </a:cubicBezTo>
                      <a:cubicBezTo>
                        <a:pt x="2623" y="479"/>
                        <a:pt x="2208" y="463"/>
                        <a:pt x="1824" y="426"/>
                      </a:cubicBezTo>
                      <a:cubicBezTo>
                        <a:pt x="1672" y="426"/>
                        <a:pt x="4225" y="1581"/>
                        <a:pt x="4225" y="1581"/>
                      </a:cubicBezTo>
                      <a:cubicBezTo>
                        <a:pt x="4225" y="1581"/>
                        <a:pt x="0" y="9089"/>
                        <a:pt x="6080" y="14378"/>
                      </a:cubicBezTo>
                      <a:cubicBezTo>
                        <a:pt x="6080" y="14378"/>
                        <a:pt x="3496" y="8785"/>
                        <a:pt x="4529" y="4742"/>
                      </a:cubicBezTo>
                      <a:cubicBezTo>
                        <a:pt x="5532" y="730"/>
                        <a:pt x="8177" y="0"/>
                        <a:pt x="8177"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4575963" y="-3666925"/>
                  <a:ext cx="310050" cy="326775"/>
                </a:xfrm>
                <a:custGeom>
                  <a:avLst/>
                  <a:gdLst/>
                  <a:ahLst/>
                  <a:cxnLst/>
                  <a:rect l="l" t="t" r="r" b="b"/>
                  <a:pathLst>
                    <a:path w="12402" h="13071" extrusionOk="0">
                      <a:moveTo>
                        <a:pt x="12402" y="0"/>
                      </a:moveTo>
                      <a:lnTo>
                        <a:pt x="12402" y="0"/>
                      </a:lnTo>
                      <a:cubicBezTo>
                        <a:pt x="9423" y="2189"/>
                        <a:pt x="9909" y="6049"/>
                        <a:pt x="9909" y="6049"/>
                      </a:cubicBezTo>
                      <a:cubicBezTo>
                        <a:pt x="9909" y="6049"/>
                        <a:pt x="9692" y="5908"/>
                        <a:pt x="9117" y="5908"/>
                      </a:cubicBezTo>
                      <a:cubicBezTo>
                        <a:pt x="8438" y="5908"/>
                        <a:pt x="7260" y="6105"/>
                        <a:pt x="5350" y="6961"/>
                      </a:cubicBezTo>
                      <a:cubicBezTo>
                        <a:pt x="1824" y="8511"/>
                        <a:pt x="0" y="13070"/>
                        <a:pt x="0" y="13070"/>
                      </a:cubicBezTo>
                      <a:cubicBezTo>
                        <a:pt x="4503" y="7928"/>
                        <a:pt x="10454" y="7844"/>
                        <a:pt x="11463" y="7844"/>
                      </a:cubicBezTo>
                      <a:cubicBezTo>
                        <a:pt x="11497" y="7844"/>
                        <a:pt x="11526" y="7844"/>
                        <a:pt x="11548" y="7844"/>
                      </a:cubicBezTo>
                      <a:cubicBezTo>
                        <a:pt x="11588" y="7844"/>
                        <a:pt x="11610" y="7844"/>
                        <a:pt x="11611" y="7842"/>
                      </a:cubicBezTo>
                      <a:cubicBezTo>
                        <a:pt x="10578" y="5684"/>
                        <a:pt x="12402" y="0"/>
                        <a:pt x="12402"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4580513" y="-3405925"/>
                  <a:ext cx="316900" cy="208500"/>
                </a:xfrm>
                <a:custGeom>
                  <a:avLst/>
                  <a:gdLst/>
                  <a:ahLst/>
                  <a:cxnLst/>
                  <a:rect l="l" t="t" r="r" b="b"/>
                  <a:pathLst>
                    <a:path w="12676" h="8340" extrusionOk="0">
                      <a:moveTo>
                        <a:pt x="8879" y="1"/>
                      </a:moveTo>
                      <a:cubicBezTo>
                        <a:pt x="8361" y="1"/>
                        <a:pt x="7836" y="89"/>
                        <a:pt x="7326" y="259"/>
                      </a:cubicBezTo>
                      <a:cubicBezTo>
                        <a:pt x="5137" y="1110"/>
                        <a:pt x="3162" y="2448"/>
                        <a:pt x="1520" y="4211"/>
                      </a:cubicBezTo>
                      <a:cubicBezTo>
                        <a:pt x="730" y="5062"/>
                        <a:pt x="1" y="6278"/>
                        <a:pt x="639" y="7372"/>
                      </a:cubicBezTo>
                      <a:cubicBezTo>
                        <a:pt x="882" y="7706"/>
                        <a:pt x="1186" y="7980"/>
                        <a:pt x="1551" y="8132"/>
                      </a:cubicBezTo>
                      <a:cubicBezTo>
                        <a:pt x="1906" y="8281"/>
                        <a:pt x="2266" y="8339"/>
                        <a:pt x="2625" y="8339"/>
                      </a:cubicBezTo>
                      <a:cubicBezTo>
                        <a:pt x="3218" y="8339"/>
                        <a:pt x="3810" y="8181"/>
                        <a:pt x="4378" y="8010"/>
                      </a:cubicBezTo>
                      <a:cubicBezTo>
                        <a:pt x="6505" y="7402"/>
                        <a:pt x="8633" y="6582"/>
                        <a:pt x="10609" y="5579"/>
                      </a:cubicBezTo>
                      <a:cubicBezTo>
                        <a:pt x="11581" y="5092"/>
                        <a:pt x="12676" y="4454"/>
                        <a:pt x="12615" y="2995"/>
                      </a:cubicBezTo>
                      <a:cubicBezTo>
                        <a:pt x="12676" y="2600"/>
                        <a:pt x="12524" y="2144"/>
                        <a:pt x="12280" y="1749"/>
                      </a:cubicBezTo>
                      <a:cubicBezTo>
                        <a:pt x="12068" y="1445"/>
                        <a:pt x="11824" y="1171"/>
                        <a:pt x="11551" y="958"/>
                      </a:cubicBezTo>
                      <a:cubicBezTo>
                        <a:pt x="10780" y="306"/>
                        <a:pt x="9842" y="1"/>
                        <a:pt x="8879"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421688" y="-3606475"/>
                  <a:ext cx="341225" cy="239900"/>
                </a:xfrm>
                <a:custGeom>
                  <a:avLst/>
                  <a:gdLst/>
                  <a:ahLst/>
                  <a:cxnLst/>
                  <a:rect l="l" t="t" r="r" b="b"/>
                  <a:pathLst>
                    <a:path w="13649" h="9596" extrusionOk="0">
                      <a:moveTo>
                        <a:pt x="10853" y="0"/>
                      </a:moveTo>
                      <a:cubicBezTo>
                        <a:pt x="10516" y="0"/>
                        <a:pt x="10177" y="54"/>
                        <a:pt x="9849" y="166"/>
                      </a:cubicBezTo>
                      <a:cubicBezTo>
                        <a:pt x="5928" y="1503"/>
                        <a:pt x="2524" y="4391"/>
                        <a:pt x="426" y="8099"/>
                      </a:cubicBezTo>
                      <a:cubicBezTo>
                        <a:pt x="183" y="8494"/>
                        <a:pt x="1" y="9011"/>
                        <a:pt x="305" y="9345"/>
                      </a:cubicBezTo>
                      <a:cubicBezTo>
                        <a:pt x="433" y="9524"/>
                        <a:pt x="647" y="9596"/>
                        <a:pt x="838" y="9596"/>
                      </a:cubicBezTo>
                      <a:cubicBezTo>
                        <a:pt x="874" y="9596"/>
                        <a:pt x="909" y="9593"/>
                        <a:pt x="943" y="9588"/>
                      </a:cubicBezTo>
                      <a:cubicBezTo>
                        <a:pt x="1369" y="9497"/>
                        <a:pt x="1673" y="9193"/>
                        <a:pt x="1977" y="8889"/>
                      </a:cubicBezTo>
                      <a:cubicBezTo>
                        <a:pt x="5198" y="5546"/>
                        <a:pt x="9272" y="3084"/>
                        <a:pt x="13649" y="1686"/>
                      </a:cubicBezTo>
                      <a:cubicBezTo>
                        <a:pt x="13086" y="608"/>
                        <a:pt x="11983" y="0"/>
                        <a:pt x="10853"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954388" y="-4155600"/>
                  <a:ext cx="176325" cy="298725"/>
                </a:xfrm>
                <a:custGeom>
                  <a:avLst/>
                  <a:gdLst/>
                  <a:ahLst/>
                  <a:cxnLst/>
                  <a:rect l="l" t="t" r="r" b="b"/>
                  <a:pathLst>
                    <a:path w="7053" h="11949" extrusionOk="0">
                      <a:moveTo>
                        <a:pt x="4884" y="0"/>
                      </a:moveTo>
                      <a:cubicBezTo>
                        <a:pt x="4847" y="0"/>
                        <a:pt x="4809" y="1"/>
                        <a:pt x="4772" y="3"/>
                      </a:cubicBezTo>
                      <a:cubicBezTo>
                        <a:pt x="3192" y="3"/>
                        <a:pt x="1763" y="1067"/>
                        <a:pt x="1003" y="2495"/>
                      </a:cubicBezTo>
                      <a:cubicBezTo>
                        <a:pt x="213" y="3893"/>
                        <a:pt x="0" y="5565"/>
                        <a:pt x="152" y="7207"/>
                      </a:cubicBezTo>
                      <a:cubicBezTo>
                        <a:pt x="304" y="8817"/>
                        <a:pt x="760" y="10398"/>
                        <a:pt x="1216" y="11948"/>
                      </a:cubicBezTo>
                      <a:lnTo>
                        <a:pt x="1611" y="11918"/>
                      </a:lnTo>
                      <a:cubicBezTo>
                        <a:pt x="2128" y="9030"/>
                        <a:pt x="4256" y="6811"/>
                        <a:pt x="5927" y="4471"/>
                      </a:cubicBezTo>
                      <a:cubicBezTo>
                        <a:pt x="6323" y="3924"/>
                        <a:pt x="6687" y="3346"/>
                        <a:pt x="6839" y="2708"/>
                      </a:cubicBezTo>
                      <a:cubicBezTo>
                        <a:pt x="7052" y="2039"/>
                        <a:pt x="6991" y="1310"/>
                        <a:pt x="6596" y="763"/>
                      </a:cubicBezTo>
                      <a:cubicBezTo>
                        <a:pt x="6194" y="246"/>
                        <a:pt x="5521" y="0"/>
                        <a:pt x="4884"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5188438" y="-4279475"/>
                  <a:ext cx="231775" cy="155600"/>
                </a:xfrm>
                <a:custGeom>
                  <a:avLst/>
                  <a:gdLst/>
                  <a:ahLst/>
                  <a:cxnLst/>
                  <a:rect l="l" t="t" r="r" b="b"/>
                  <a:pathLst>
                    <a:path w="9271" h="6224" extrusionOk="0">
                      <a:moveTo>
                        <a:pt x="3540" y="1"/>
                      </a:moveTo>
                      <a:cubicBezTo>
                        <a:pt x="2799" y="1"/>
                        <a:pt x="2070" y="38"/>
                        <a:pt x="1398" y="398"/>
                      </a:cubicBezTo>
                      <a:cubicBezTo>
                        <a:pt x="578" y="854"/>
                        <a:pt x="0" y="1979"/>
                        <a:pt x="365" y="2830"/>
                      </a:cubicBezTo>
                      <a:cubicBezTo>
                        <a:pt x="608" y="3408"/>
                        <a:pt x="1155" y="3712"/>
                        <a:pt x="1672" y="4015"/>
                      </a:cubicBezTo>
                      <a:cubicBezTo>
                        <a:pt x="3252" y="4958"/>
                        <a:pt x="4924" y="5930"/>
                        <a:pt x="6748" y="6174"/>
                      </a:cubicBezTo>
                      <a:cubicBezTo>
                        <a:pt x="6945" y="6203"/>
                        <a:pt x="7149" y="6223"/>
                        <a:pt x="7351" y="6223"/>
                      </a:cubicBezTo>
                      <a:cubicBezTo>
                        <a:pt x="7771" y="6223"/>
                        <a:pt x="8182" y="6137"/>
                        <a:pt x="8511" y="5870"/>
                      </a:cubicBezTo>
                      <a:cubicBezTo>
                        <a:pt x="9271" y="5262"/>
                        <a:pt x="9180" y="4015"/>
                        <a:pt x="8754" y="3073"/>
                      </a:cubicBezTo>
                      <a:cubicBezTo>
                        <a:pt x="8055" y="1401"/>
                        <a:pt x="5836" y="338"/>
                        <a:pt x="4134" y="3"/>
                      </a:cubicBezTo>
                      <a:cubicBezTo>
                        <a:pt x="3936" y="3"/>
                        <a:pt x="3737" y="1"/>
                        <a:pt x="3540"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5249988" y="-3890825"/>
                  <a:ext cx="178600" cy="218925"/>
                </a:xfrm>
                <a:custGeom>
                  <a:avLst/>
                  <a:gdLst/>
                  <a:ahLst/>
                  <a:cxnLst/>
                  <a:rect l="l" t="t" r="r" b="b"/>
                  <a:pathLst>
                    <a:path w="7144" h="8757" extrusionOk="0">
                      <a:moveTo>
                        <a:pt x="2902" y="0"/>
                      </a:moveTo>
                      <a:cubicBezTo>
                        <a:pt x="1712" y="0"/>
                        <a:pt x="521" y="803"/>
                        <a:pt x="183" y="2178"/>
                      </a:cubicBezTo>
                      <a:cubicBezTo>
                        <a:pt x="0" y="2938"/>
                        <a:pt x="31" y="3758"/>
                        <a:pt x="213" y="4518"/>
                      </a:cubicBezTo>
                      <a:cubicBezTo>
                        <a:pt x="730" y="6342"/>
                        <a:pt x="2158" y="7710"/>
                        <a:pt x="3830" y="8409"/>
                      </a:cubicBezTo>
                      <a:cubicBezTo>
                        <a:pt x="4284" y="8618"/>
                        <a:pt x="4802" y="8757"/>
                        <a:pt x="5293" y="8757"/>
                      </a:cubicBezTo>
                      <a:cubicBezTo>
                        <a:pt x="6018" y="8757"/>
                        <a:pt x="6683" y="8453"/>
                        <a:pt x="6991" y="7619"/>
                      </a:cubicBezTo>
                      <a:cubicBezTo>
                        <a:pt x="7113" y="7315"/>
                        <a:pt x="7143" y="6950"/>
                        <a:pt x="7113" y="6585"/>
                      </a:cubicBezTo>
                      <a:cubicBezTo>
                        <a:pt x="6961" y="4974"/>
                        <a:pt x="6322" y="3546"/>
                        <a:pt x="5623" y="2147"/>
                      </a:cubicBezTo>
                      <a:cubicBezTo>
                        <a:pt x="5411" y="1661"/>
                        <a:pt x="5137" y="1266"/>
                        <a:pt x="4894" y="962"/>
                      </a:cubicBezTo>
                      <a:cubicBezTo>
                        <a:pt x="4362" y="303"/>
                        <a:pt x="3632" y="0"/>
                        <a:pt x="2902"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815313" y="-3031675"/>
                  <a:ext cx="1712800" cy="1251625"/>
                </a:xfrm>
                <a:custGeom>
                  <a:avLst/>
                  <a:gdLst/>
                  <a:ahLst/>
                  <a:cxnLst/>
                  <a:rect l="l" t="t" r="r" b="b"/>
                  <a:pathLst>
                    <a:path w="68512" h="50065" extrusionOk="0">
                      <a:moveTo>
                        <a:pt x="8328" y="1"/>
                      </a:moveTo>
                      <a:lnTo>
                        <a:pt x="8328" y="1"/>
                      </a:lnTo>
                      <a:cubicBezTo>
                        <a:pt x="7538" y="1156"/>
                        <a:pt x="0" y="12311"/>
                        <a:pt x="8420" y="22190"/>
                      </a:cubicBezTo>
                      <a:cubicBezTo>
                        <a:pt x="8420" y="22190"/>
                        <a:pt x="5836" y="30244"/>
                        <a:pt x="12857" y="36050"/>
                      </a:cubicBezTo>
                      <a:cubicBezTo>
                        <a:pt x="12857" y="36050"/>
                        <a:pt x="15441" y="44713"/>
                        <a:pt x="27569" y="48603"/>
                      </a:cubicBezTo>
                      <a:cubicBezTo>
                        <a:pt x="30682" y="49592"/>
                        <a:pt x="34084" y="50064"/>
                        <a:pt x="37476" y="50064"/>
                      </a:cubicBezTo>
                      <a:cubicBezTo>
                        <a:pt x="47328" y="50064"/>
                        <a:pt x="57087" y="46078"/>
                        <a:pt x="59393" y="39181"/>
                      </a:cubicBezTo>
                      <a:cubicBezTo>
                        <a:pt x="61187" y="33922"/>
                        <a:pt x="61673" y="32251"/>
                        <a:pt x="61764" y="31855"/>
                      </a:cubicBezTo>
                      <a:cubicBezTo>
                        <a:pt x="65716" y="30852"/>
                        <a:pt x="68512" y="27144"/>
                        <a:pt x="68482" y="22889"/>
                      </a:cubicBezTo>
                      <a:lnTo>
                        <a:pt x="68451" y="17022"/>
                      </a:lnTo>
                      <a:lnTo>
                        <a:pt x="68421" y="16992"/>
                      </a:lnTo>
                      <a:cubicBezTo>
                        <a:pt x="67570" y="22949"/>
                        <a:pt x="62585" y="27965"/>
                        <a:pt x="56870" y="28633"/>
                      </a:cubicBezTo>
                      <a:cubicBezTo>
                        <a:pt x="57387" y="31612"/>
                        <a:pt x="57174" y="34804"/>
                        <a:pt x="55867" y="37539"/>
                      </a:cubicBezTo>
                      <a:cubicBezTo>
                        <a:pt x="54591" y="40275"/>
                        <a:pt x="52189" y="42494"/>
                        <a:pt x="49332" y="43102"/>
                      </a:cubicBezTo>
                      <a:cubicBezTo>
                        <a:pt x="48845" y="43205"/>
                        <a:pt x="48347" y="43256"/>
                        <a:pt x="47849" y="43256"/>
                      </a:cubicBezTo>
                      <a:cubicBezTo>
                        <a:pt x="45425" y="43256"/>
                        <a:pt x="42989" y="42058"/>
                        <a:pt x="41703" y="39941"/>
                      </a:cubicBezTo>
                      <a:cubicBezTo>
                        <a:pt x="38765" y="41928"/>
                        <a:pt x="34844" y="43238"/>
                        <a:pt x="30930" y="43238"/>
                      </a:cubicBezTo>
                      <a:cubicBezTo>
                        <a:pt x="27960" y="43238"/>
                        <a:pt x="24993" y="42484"/>
                        <a:pt x="22462" y="40700"/>
                      </a:cubicBezTo>
                      <a:cubicBezTo>
                        <a:pt x="16627" y="36567"/>
                        <a:pt x="13921" y="29576"/>
                        <a:pt x="14772" y="22220"/>
                      </a:cubicBezTo>
                      <a:cubicBezTo>
                        <a:pt x="10821" y="20791"/>
                        <a:pt x="7052" y="16810"/>
                        <a:pt x="5927" y="12585"/>
                      </a:cubicBezTo>
                      <a:cubicBezTo>
                        <a:pt x="4833" y="8360"/>
                        <a:pt x="5866" y="3587"/>
                        <a:pt x="8572" y="244"/>
                      </a:cubicBezTo>
                      <a:lnTo>
                        <a:pt x="8328" y="1"/>
                      </a:ln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4026563" y="-3071175"/>
                  <a:ext cx="25" cy="2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4026563" y="-4374575"/>
                  <a:ext cx="1473450" cy="1301150"/>
                </a:xfrm>
                <a:custGeom>
                  <a:avLst/>
                  <a:gdLst/>
                  <a:ahLst/>
                  <a:cxnLst/>
                  <a:rect l="l" t="t" r="r" b="b"/>
                  <a:pathLst>
                    <a:path w="58938" h="52046" extrusionOk="0">
                      <a:moveTo>
                        <a:pt x="54358" y="1"/>
                      </a:moveTo>
                      <a:cubicBezTo>
                        <a:pt x="52939" y="1"/>
                        <a:pt x="51166" y="345"/>
                        <a:pt x="48968" y="1284"/>
                      </a:cubicBezTo>
                      <a:cubicBezTo>
                        <a:pt x="48968" y="1284"/>
                        <a:pt x="48736" y="1269"/>
                        <a:pt x="48307" y="1269"/>
                      </a:cubicBezTo>
                      <a:cubicBezTo>
                        <a:pt x="45042" y="1269"/>
                        <a:pt x="30308" y="2171"/>
                        <a:pt x="18541" y="17698"/>
                      </a:cubicBezTo>
                      <a:cubicBezTo>
                        <a:pt x="18541" y="17789"/>
                        <a:pt x="1034" y="26330"/>
                        <a:pt x="0" y="47182"/>
                      </a:cubicBezTo>
                      <a:lnTo>
                        <a:pt x="0" y="52045"/>
                      </a:lnTo>
                      <a:cubicBezTo>
                        <a:pt x="0" y="51072"/>
                        <a:pt x="213" y="38945"/>
                        <a:pt x="8663" y="28884"/>
                      </a:cubicBezTo>
                      <a:cubicBezTo>
                        <a:pt x="15347" y="20932"/>
                        <a:pt x="19426" y="19971"/>
                        <a:pt x="21008" y="19971"/>
                      </a:cubicBezTo>
                      <a:cubicBezTo>
                        <a:pt x="21513" y="19971"/>
                        <a:pt x="21763" y="20069"/>
                        <a:pt x="21763" y="20069"/>
                      </a:cubicBezTo>
                      <a:cubicBezTo>
                        <a:pt x="21763" y="20069"/>
                        <a:pt x="22067" y="12531"/>
                        <a:pt x="34347" y="6573"/>
                      </a:cubicBezTo>
                      <a:cubicBezTo>
                        <a:pt x="39649" y="4001"/>
                        <a:pt x="43098" y="3270"/>
                        <a:pt x="45305" y="3270"/>
                      </a:cubicBezTo>
                      <a:cubicBezTo>
                        <a:pt x="48212" y="3270"/>
                        <a:pt x="48968" y="4537"/>
                        <a:pt x="48968" y="4537"/>
                      </a:cubicBezTo>
                      <a:cubicBezTo>
                        <a:pt x="48968" y="4537"/>
                        <a:pt x="50982" y="1451"/>
                        <a:pt x="55838" y="1451"/>
                      </a:cubicBezTo>
                      <a:cubicBezTo>
                        <a:pt x="56766" y="1451"/>
                        <a:pt x="57797" y="1563"/>
                        <a:pt x="58937" y="1832"/>
                      </a:cubicBezTo>
                      <a:cubicBezTo>
                        <a:pt x="58241" y="1058"/>
                        <a:pt x="56842" y="1"/>
                        <a:pt x="54358"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5502288" y="-4373375"/>
                  <a:ext cx="1724200" cy="2594400"/>
                </a:xfrm>
                <a:custGeom>
                  <a:avLst/>
                  <a:gdLst/>
                  <a:ahLst/>
                  <a:cxnLst/>
                  <a:rect l="l" t="t" r="r" b="b"/>
                  <a:pathLst>
                    <a:path w="68968" h="103776" extrusionOk="0">
                      <a:moveTo>
                        <a:pt x="5661" y="1"/>
                      </a:moveTo>
                      <a:cubicBezTo>
                        <a:pt x="1780" y="1"/>
                        <a:pt x="577" y="2635"/>
                        <a:pt x="577" y="2635"/>
                      </a:cubicBezTo>
                      <a:lnTo>
                        <a:pt x="60" y="76557"/>
                      </a:lnTo>
                      <a:cubicBezTo>
                        <a:pt x="0" y="80808"/>
                        <a:pt x="2811" y="84552"/>
                        <a:pt x="6773" y="85531"/>
                      </a:cubicBezTo>
                      <a:lnTo>
                        <a:pt x="6773" y="85531"/>
                      </a:lnTo>
                      <a:cubicBezTo>
                        <a:pt x="6866" y="85979"/>
                        <a:pt x="7360" y="87633"/>
                        <a:pt x="9149" y="92879"/>
                      </a:cubicBezTo>
                      <a:cubicBezTo>
                        <a:pt x="11454" y="99773"/>
                        <a:pt x="21204" y="103775"/>
                        <a:pt x="31052" y="103775"/>
                      </a:cubicBezTo>
                      <a:cubicBezTo>
                        <a:pt x="34448" y="103775"/>
                        <a:pt x="37855" y="103299"/>
                        <a:pt x="40973" y="102302"/>
                      </a:cubicBezTo>
                      <a:cubicBezTo>
                        <a:pt x="53101" y="98441"/>
                        <a:pt x="55684" y="89779"/>
                        <a:pt x="55684" y="89779"/>
                      </a:cubicBezTo>
                      <a:cubicBezTo>
                        <a:pt x="62706" y="83943"/>
                        <a:pt x="60122" y="75888"/>
                        <a:pt x="60122" y="75888"/>
                      </a:cubicBezTo>
                      <a:cubicBezTo>
                        <a:pt x="68967" y="65462"/>
                        <a:pt x="60122" y="53608"/>
                        <a:pt x="60122" y="53608"/>
                      </a:cubicBezTo>
                      <a:lnTo>
                        <a:pt x="60122" y="47164"/>
                      </a:lnTo>
                      <a:cubicBezTo>
                        <a:pt x="59089" y="26313"/>
                        <a:pt x="41550" y="17741"/>
                        <a:pt x="41550" y="17741"/>
                      </a:cubicBezTo>
                      <a:cubicBezTo>
                        <a:pt x="29818" y="2232"/>
                        <a:pt x="15110" y="1311"/>
                        <a:pt x="11784" y="1311"/>
                      </a:cubicBezTo>
                      <a:cubicBezTo>
                        <a:pt x="11336" y="1311"/>
                        <a:pt x="11094" y="1328"/>
                        <a:pt x="11094" y="1328"/>
                      </a:cubicBezTo>
                      <a:cubicBezTo>
                        <a:pt x="8873" y="356"/>
                        <a:pt x="7086" y="1"/>
                        <a:pt x="5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5512913" y="-3272550"/>
                  <a:ext cx="534225" cy="317550"/>
                </a:xfrm>
                <a:custGeom>
                  <a:avLst/>
                  <a:gdLst/>
                  <a:ahLst/>
                  <a:cxnLst/>
                  <a:rect l="l" t="t" r="r" b="b"/>
                  <a:pathLst>
                    <a:path w="21369" h="12702" extrusionOk="0">
                      <a:moveTo>
                        <a:pt x="21368" y="0"/>
                      </a:moveTo>
                      <a:lnTo>
                        <a:pt x="21368" y="0"/>
                      </a:lnTo>
                      <a:cubicBezTo>
                        <a:pt x="20791" y="2219"/>
                        <a:pt x="19727" y="4317"/>
                        <a:pt x="18359" y="6140"/>
                      </a:cubicBezTo>
                      <a:cubicBezTo>
                        <a:pt x="15503" y="10023"/>
                        <a:pt x="11037" y="12115"/>
                        <a:pt x="6471" y="12115"/>
                      </a:cubicBezTo>
                      <a:cubicBezTo>
                        <a:pt x="4281" y="12115"/>
                        <a:pt x="2069" y="11634"/>
                        <a:pt x="0" y="10639"/>
                      </a:cubicBezTo>
                      <a:lnTo>
                        <a:pt x="0" y="10639"/>
                      </a:lnTo>
                      <a:cubicBezTo>
                        <a:pt x="2185" y="12042"/>
                        <a:pt x="4668" y="12701"/>
                        <a:pt x="7144" y="12701"/>
                      </a:cubicBezTo>
                      <a:cubicBezTo>
                        <a:pt x="11696" y="12701"/>
                        <a:pt x="16227" y="10473"/>
                        <a:pt x="18845" y="6535"/>
                      </a:cubicBezTo>
                      <a:cubicBezTo>
                        <a:pt x="20213" y="4560"/>
                        <a:pt x="21095" y="2310"/>
                        <a:pt x="21368"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6006063" y="-3119050"/>
                  <a:ext cx="462800" cy="104775"/>
                </a:xfrm>
                <a:custGeom>
                  <a:avLst/>
                  <a:gdLst/>
                  <a:ahLst/>
                  <a:cxnLst/>
                  <a:rect l="l" t="t" r="r" b="b"/>
                  <a:pathLst>
                    <a:path w="18512" h="4191" extrusionOk="0">
                      <a:moveTo>
                        <a:pt x="1" y="0"/>
                      </a:moveTo>
                      <a:lnTo>
                        <a:pt x="1" y="0"/>
                      </a:lnTo>
                      <a:cubicBezTo>
                        <a:pt x="3352" y="2725"/>
                        <a:pt x="7735" y="4190"/>
                        <a:pt x="12082" y="4190"/>
                      </a:cubicBezTo>
                      <a:cubicBezTo>
                        <a:pt x="14281" y="4190"/>
                        <a:pt x="16470" y="3816"/>
                        <a:pt x="18512" y="3040"/>
                      </a:cubicBezTo>
                      <a:lnTo>
                        <a:pt x="18512" y="3040"/>
                      </a:lnTo>
                      <a:cubicBezTo>
                        <a:pt x="16824" y="3364"/>
                        <a:pt x="15117" y="3524"/>
                        <a:pt x="13415" y="3524"/>
                      </a:cubicBezTo>
                      <a:cubicBezTo>
                        <a:pt x="8740" y="3524"/>
                        <a:pt x="4101" y="2318"/>
                        <a:pt x="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6012913" y="-3021800"/>
                  <a:ext cx="323725" cy="502675"/>
                </a:xfrm>
                <a:custGeom>
                  <a:avLst/>
                  <a:gdLst/>
                  <a:ahLst/>
                  <a:cxnLst/>
                  <a:rect l="l" t="t" r="r" b="b"/>
                  <a:pathLst>
                    <a:path w="12949" h="20107" extrusionOk="0">
                      <a:moveTo>
                        <a:pt x="9332" y="1"/>
                      </a:moveTo>
                      <a:cubicBezTo>
                        <a:pt x="11216" y="1430"/>
                        <a:pt x="11764" y="3861"/>
                        <a:pt x="11885" y="6080"/>
                      </a:cubicBezTo>
                      <a:cubicBezTo>
                        <a:pt x="12128" y="10579"/>
                        <a:pt x="10092" y="15199"/>
                        <a:pt x="6353" y="17782"/>
                      </a:cubicBezTo>
                      <a:cubicBezTo>
                        <a:pt x="4529" y="19059"/>
                        <a:pt x="2311" y="19910"/>
                        <a:pt x="0" y="20092"/>
                      </a:cubicBezTo>
                      <a:cubicBezTo>
                        <a:pt x="174" y="20102"/>
                        <a:pt x="348" y="20106"/>
                        <a:pt x="522" y="20106"/>
                      </a:cubicBezTo>
                      <a:cubicBezTo>
                        <a:pt x="2668" y="20106"/>
                        <a:pt x="4860" y="19421"/>
                        <a:pt x="6687" y="18269"/>
                      </a:cubicBezTo>
                      <a:cubicBezTo>
                        <a:pt x="10791" y="15746"/>
                        <a:pt x="12949" y="10731"/>
                        <a:pt x="12493" y="6019"/>
                      </a:cubicBezTo>
                      <a:cubicBezTo>
                        <a:pt x="12280" y="3740"/>
                        <a:pt x="11429" y="1156"/>
                        <a:pt x="9332"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5512913" y="-2861450"/>
                  <a:ext cx="543325" cy="219575"/>
                </a:xfrm>
                <a:custGeom>
                  <a:avLst/>
                  <a:gdLst/>
                  <a:ahLst/>
                  <a:cxnLst/>
                  <a:rect l="l" t="t" r="r" b="b"/>
                  <a:pathLst>
                    <a:path w="21733" h="8783" extrusionOk="0">
                      <a:moveTo>
                        <a:pt x="21733" y="0"/>
                      </a:moveTo>
                      <a:lnTo>
                        <a:pt x="21733" y="0"/>
                      </a:lnTo>
                      <a:cubicBezTo>
                        <a:pt x="21125" y="2037"/>
                        <a:pt x="19757" y="3709"/>
                        <a:pt x="18055" y="4924"/>
                      </a:cubicBezTo>
                      <a:cubicBezTo>
                        <a:pt x="14932" y="7111"/>
                        <a:pt x="11143" y="8120"/>
                        <a:pt x="7331" y="8120"/>
                      </a:cubicBezTo>
                      <a:cubicBezTo>
                        <a:pt x="4837" y="8120"/>
                        <a:pt x="2333" y="7687"/>
                        <a:pt x="0" y="6870"/>
                      </a:cubicBezTo>
                      <a:lnTo>
                        <a:pt x="0" y="6870"/>
                      </a:lnTo>
                      <a:cubicBezTo>
                        <a:pt x="2370" y="8128"/>
                        <a:pt x="5247" y="8782"/>
                        <a:pt x="8144" y="8782"/>
                      </a:cubicBezTo>
                      <a:cubicBezTo>
                        <a:pt x="13014" y="8782"/>
                        <a:pt x="17940" y="6935"/>
                        <a:pt x="20608" y="3010"/>
                      </a:cubicBezTo>
                      <a:cubicBezTo>
                        <a:pt x="21186" y="2098"/>
                        <a:pt x="21581" y="1064"/>
                        <a:pt x="21733"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5839963" y="-3894150"/>
                  <a:ext cx="179800" cy="198425"/>
                </a:xfrm>
                <a:custGeom>
                  <a:avLst/>
                  <a:gdLst/>
                  <a:ahLst/>
                  <a:cxnLst/>
                  <a:rect l="l" t="t" r="r" b="b"/>
                  <a:pathLst>
                    <a:path w="7192" h="7937" extrusionOk="0">
                      <a:moveTo>
                        <a:pt x="870" y="1"/>
                      </a:moveTo>
                      <a:lnTo>
                        <a:pt x="870" y="1"/>
                      </a:lnTo>
                      <a:cubicBezTo>
                        <a:pt x="1" y="3747"/>
                        <a:pt x="3150" y="7937"/>
                        <a:pt x="7026" y="7937"/>
                      </a:cubicBezTo>
                      <a:cubicBezTo>
                        <a:pt x="7082" y="7937"/>
                        <a:pt x="7137" y="7936"/>
                        <a:pt x="7192" y="7934"/>
                      </a:cubicBezTo>
                      <a:cubicBezTo>
                        <a:pt x="4548" y="7144"/>
                        <a:pt x="2481" y="5259"/>
                        <a:pt x="1508" y="2676"/>
                      </a:cubicBezTo>
                      <a:cubicBezTo>
                        <a:pt x="1174" y="1825"/>
                        <a:pt x="991" y="943"/>
                        <a:pt x="87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5515938" y="-3758875"/>
                  <a:ext cx="382250" cy="338975"/>
                </a:xfrm>
                <a:custGeom>
                  <a:avLst/>
                  <a:gdLst/>
                  <a:ahLst/>
                  <a:cxnLst/>
                  <a:rect l="l" t="t" r="r" b="b"/>
                  <a:pathLst>
                    <a:path w="15290" h="13559" extrusionOk="0">
                      <a:moveTo>
                        <a:pt x="15290" y="0"/>
                      </a:moveTo>
                      <a:lnTo>
                        <a:pt x="15290" y="0"/>
                      </a:lnTo>
                      <a:cubicBezTo>
                        <a:pt x="14287" y="1459"/>
                        <a:pt x="13344" y="2979"/>
                        <a:pt x="12311" y="4438"/>
                      </a:cubicBezTo>
                      <a:cubicBezTo>
                        <a:pt x="9393" y="8724"/>
                        <a:pt x="5411" y="12858"/>
                        <a:pt x="1" y="13557"/>
                      </a:cubicBezTo>
                      <a:cubicBezTo>
                        <a:pt x="78" y="13558"/>
                        <a:pt x="155" y="13559"/>
                        <a:pt x="232" y="13559"/>
                      </a:cubicBezTo>
                      <a:cubicBezTo>
                        <a:pt x="7787" y="13559"/>
                        <a:pt x="12521" y="6199"/>
                        <a:pt x="1529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5522788" y="-4039475"/>
                  <a:ext cx="405800" cy="242625"/>
                </a:xfrm>
                <a:custGeom>
                  <a:avLst/>
                  <a:gdLst/>
                  <a:ahLst/>
                  <a:cxnLst/>
                  <a:rect l="l" t="t" r="r" b="b"/>
                  <a:pathLst>
                    <a:path w="16232" h="9705" extrusionOk="0">
                      <a:moveTo>
                        <a:pt x="11174" y="0"/>
                      </a:moveTo>
                      <a:cubicBezTo>
                        <a:pt x="5725" y="0"/>
                        <a:pt x="1991" y="5128"/>
                        <a:pt x="0" y="9704"/>
                      </a:cubicBezTo>
                      <a:cubicBezTo>
                        <a:pt x="2766" y="5601"/>
                        <a:pt x="6140" y="738"/>
                        <a:pt x="11520" y="616"/>
                      </a:cubicBezTo>
                      <a:cubicBezTo>
                        <a:pt x="11564" y="615"/>
                        <a:pt x="11608" y="615"/>
                        <a:pt x="11652" y="615"/>
                      </a:cubicBezTo>
                      <a:cubicBezTo>
                        <a:pt x="13281" y="615"/>
                        <a:pt x="14929" y="1163"/>
                        <a:pt x="16232" y="2288"/>
                      </a:cubicBezTo>
                      <a:cubicBezTo>
                        <a:pt x="15107" y="920"/>
                        <a:pt x="13344" y="130"/>
                        <a:pt x="11551" y="8"/>
                      </a:cubicBezTo>
                      <a:cubicBezTo>
                        <a:pt x="11424" y="3"/>
                        <a:pt x="11298" y="0"/>
                        <a:pt x="11174"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762913" y="-4188225"/>
                  <a:ext cx="143650" cy="148975"/>
                </a:xfrm>
                <a:custGeom>
                  <a:avLst/>
                  <a:gdLst/>
                  <a:ahLst/>
                  <a:cxnLst/>
                  <a:rect l="l" t="t" r="r" b="b"/>
                  <a:pathLst>
                    <a:path w="5746" h="5959" extrusionOk="0">
                      <a:moveTo>
                        <a:pt x="5745" y="1"/>
                      </a:moveTo>
                      <a:lnTo>
                        <a:pt x="5745" y="1"/>
                      </a:lnTo>
                      <a:cubicBezTo>
                        <a:pt x="4286" y="214"/>
                        <a:pt x="2857" y="761"/>
                        <a:pt x="1763" y="1764"/>
                      </a:cubicBezTo>
                      <a:cubicBezTo>
                        <a:pt x="699" y="2797"/>
                        <a:pt x="0" y="4590"/>
                        <a:pt x="730" y="5958"/>
                      </a:cubicBezTo>
                      <a:cubicBezTo>
                        <a:pt x="578" y="3800"/>
                        <a:pt x="2128" y="2128"/>
                        <a:pt x="3891" y="1095"/>
                      </a:cubicBezTo>
                      <a:cubicBezTo>
                        <a:pt x="4468" y="761"/>
                        <a:pt x="5137" y="396"/>
                        <a:pt x="5745"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6085863" y="-4119075"/>
                  <a:ext cx="63100" cy="361750"/>
                </a:xfrm>
                <a:custGeom>
                  <a:avLst/>
                  <a:gdLst/>
                  <a:ahLst/>
                  <a:cxnLst/>
                  <a:rect l="l" t="t" r="r" b="b"/>
                  <a:pathLst>
                    <a:path w="2524" h="14470" extrusionOk="0">
                      <a:moveTo>
                        <a:pt x="244" y="1"/>
                      </a:moveTo>
                      <a:lnTo>
                        <a:pt x="244" y="1"/>
                      </a:lnTo>
                      <a:cubicBezTo>
                        <a:pt x="1368" y="3496"/>
                        <a:pt x="1672" y="7204"/>
                        <a:pt x="943" y="10852"/>
                      </a:cubicBezTo>
                      <a:cubicBezTo>
                        <a:pt x="730" y="12068"/>
                        <a:pt x="426" y="13253"/>
                        <a:pt x="0" y="14439"/>
                      </a:cubicBezTo>
                      <a:lnTo>
                        <a:pt x="92" y="14469"/>
                      </a:lnTo>
                      <a:cubicBezTo>
                        <a:pt x="730" y="13405"/>
                        <a:pt x="1216" y="12220"/>
                        <a:pt x="1551" y="11004"/>
                      </a:cubicBezTo>
                      <a:cubicBezTo>
                        <a:pt x="2523" y="7356"/>
                        <a:pt x="2159" y="3253"/>
                        <a:pt x="244"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6008363" y="-3807525"/>
                  <a:ext cx="192275" cy="432400"/>
                </a:xfrm>
                <a:custGeom>
                  <a:avLst/>
                  <a:gdLst/>
                  <a:ahLst/>
                  <a:cxnLst/>
                  <a:rect l="l" t="t" r="r" b="b"/>
                  <a:pathLst>
                    <a:path w="7691" h="17296" extrusionOk="0">
                      <a:moveTo>
                        <a:pt x="0" y="1"/>
                      </a:moveTo>
                      <a:lnTo>
                        <a:pt x="0" y="1"/>
                      </a:lnTo>
                      <a:cubicBezTo>
                        <a:pt x="4134" y="3010"/>
                        <a:pt x="7690" y="8117"/>
                        <a:pt x="5836" y="13375"/>
                      </a:cubicBezTo>
                      <a:cubicBezTo>
                        <a:pt x="5259" y="14956"/>
                        <a:pt x="4134" y="16445"/>
                        <a:pt x="2523" y="17296"/>
                      </a:cubicBezTo>
                      <a:cubicBezTo>
                        <a:pt x="3404" y="17022"/>
                        <a:pt x="4195" y="16536"/>
                        <a:pt x="4863" y="15867"/>
                      </a:cubicBezTo>
                      <a:cubicBezTo>
                        <a:pt x="7629" y="13223"/>
                        <a:pt x="7629" y="8785"/>
                        <a:pt x="5836" y="5563"/>
                      </a:cubicBezTo>
                      <a:cubicBezTo>
                        <a:pt x="4559" y="3101"/>
                        <a:pt x="2371" y="1217"/>
                        <a:pt x="0"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6165638" y="-3471825"/>
                  <a:ext cx="332875" cy="193225"/>
                </a:xfrm>
                <a:custGeom>
                  <a:avLst/>
                  <a:gdLst/>
                  <a:ahLst/>
                  <a:cxnLst/>
                  <a:rect l="l" t="t" r="r" b="b"/>
                  <a:pathLst>
                    <a:path w="13315" h="7729" extrusionOk="0">
                      <a:moveTo>
                        <a:pt x="1285" y="1"/>
                      </a:moveTo>
                      <a:cubicBezTo>
                        <a:pt x="856" y="1"/>
                        <a:pt x="427" y="23"/>
                        <a:pt x="1" y="69"/>
                      </a:cubicBezTo>
                      <a:cubicBezTo>
                        <a:pt x="5290" y="585"/>
                        <a:pt x="10305" y="3290"/>
                        <a:pt x="13314" y="7728"/>
                      </a:cubicBezTo>
                      <a:cubicBezTo>
                        <a:pt x="11410" y="3052"/>
                        <a:pt x="6307" y="1"/>
                        <a:pt x="1285"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6460488" y="-3603100"/>
                  <a:ext cx="267500" cy="434675"/>
                </a:xfrm>
                <a:custGeom>
                  <a:avLst/>
                  <a:gdLst/>
                  <a:ahLst/>
                  <a:cxnLst/>
                  <a:rect l="l" t="t" r="r" b="b"/>
                  <a:pathLst>
                    <a:path w="10700" h="17387" extrusionOk="0">
                      <a:moveTo>
                        <a:pt x="1" y="0"/>
                      </a:moveTo>
                      <a:lnTo>
                        <a:pt x="1" y="0"/>
                      </a:lnTo>
                      <a:cubicBezTo>
                        <a:pt x="6080" y="3587"/>
                        <a:pt x="9575" y="10365"/>
                        <a:pt x="9423" y="17387"/>
                      </a:cubicBezTo>
                      <a:cubicBezTo>
                        <a:pt x="10700" y="10396"/>
                        <a:pt x="6688" y="2614"/>
                        <a:pt x="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6465038" y="-3840950"/>
                  <a:ext cx="142125" cy="325250"/>
                </a:xfrm>
                <a:custGeom>
                  <a:avLst/>
                  <a:gdLst/>
                  <a:ahLst/>
                  <a:cxnLst/>
                  <a:rect l="l" t="t" r="r" b="b"/>
                  <a:pathLst>
                    <a:path w="5685" h="13010" extrusionOk="0">
                      <a:moveTo>
                        <a:pt x="1" y="1"/>
                      </a:moveTo>
                      <a:lnTo>
                        <a:pt x="1" y="1"/>
                      </a:lnTo>
                      <a:cubicBezTo>
                        <a:pt x="2980" y="3678"/>
                        <a:pt x="4591" y="8299"/>
                        <a:pt x="4743" y="13010"/>
                      </a:cubicBezTo>
                      <a:cubicBezTo>
                        <a:pt x="5685" y="8299"/>
                        <a:pt x="3800" y="2979"/>
                        <a:pt x="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6594238" y="-3531125"/>
                  <a:ext cx="193800" cy="44300"/>
                </a:xfrm>
                <a:custGeom>
                  <a:avLst/>
                  <a:gdLst/>
                  <a:ahLst/>
                  <a:cxnLst/>
                  <a:rect l="l" t="t" r="r" b="b"/>
                  <a:pathLst>
                    <a:path w="7752" h="1772" extrusionOk="0">
                      <a:moveTo>
                        <a:pt x="3111" y="1"/>
                      </a:moveTo>
                      <a:cubicBezTo>
                        <a:pt x="2026" y="1"/>
                        <a:pt x="944" y="250"/>
                        <a:pt x="0" y="769"/>
                      </a:cubicBezTo>
                      <a:cubicBezTo>
                        <a:pt x="576" y="709"/>
                        <a:pt x="1148" y="680"/>
                        <a:pt x="1718" y="680"/>
                      </a:cubicBezTo>
                      <a:cubicBezTo>
                        <a:pt x="3766" y="680"/>
                        <a:pt x="5777" y="1058"/>
                        <a:pt x="7751" y="1772"/>
                      </a:cubicBezTo>
                      <a:cubicBezTo>
                        <a:pt x="6542" y="619"/>
                        <a:pt x="4822" y="1"/>
                        <a:pt x="311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6128413" y="-4048050"/>
                  <a:ext cx="281175" cy="73375"/>
                </a:xfrm>
                <a:custGeom>
                  <a:avLst/>
                  <a:gdLst/>
                  <a:ahLst/>
                  <a:cxnLst/>
                  <a:rect l="l" t="t" r="r" b="b"/>
                  <a:pathLst>
                    <a:path w="11247" h="2935" extrusionOk="0">
                      <a:moveTo>
                        <a:pt x="6197" y="1"/>
                      </a:moveTo>
                      <a:cubicBezTo>
                        <a:pt x="3834" y="1"/>
                        <a:pt x="1449" y="1009"/>
                        <a:pt x="1" y="2935"/>
                      </a:cubicBezTo>
                      <a:cubicBezTo>
                        <a:pt x="1936" y="1497"/>
                        <a:pt x="4193" y="754"/>
                        <a:pt x="6468" y="754"/>
                      </a:cubicBezTo>
                      <a:cubicBezTo>
                        <a:pt x="8088" y="754"/>
                        <a:pt x="9717" y="1130"/>
                        <a:pt x="11247" y="1901"/>
                      </a:cubicBezTo>
                      <a:cubicBezTo>
                        <a:pt x="9885" y="620"/>
                        <a:pt x="8048" y="1"/>
                        <a:pt x="6197"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534938" y="-4304825"/>
                  <a:ext cx="103375" cy="87000"/>
                </a:xfrm>
                <a:custGeom>
                  <a:avLst/>
                  <a:gdLst/>
                  <a:ahLst/>
                  <a:cxnLst/>
                  <a:rect l="l" t="t" r="r" b="b"/>
                  <a:pathLst>
                    <a:path w="4135" h="3480" extrusionOk="0">
                      <a:moveTo>
                        <a:pt x="3841" y="1"/>
                      </a:moveTo>
                      <a:cubicBezTo>
                        <a:pt x="1968" y="1"/>
                        <a:pt x="174" y="1630"/>
                        <a:pt x="1" y="3479"/>
                      </a:cubicBezTo>
                      <a:cubicBezTo>
                        <a:pt x="1186" y="2020"/>
                        <a:pt x="2523" y="896"/>
                        <a:pt x="4134" y="14"/>
                      </a:cubicBezTo>
                      <a:cubicBezTo>
                        <a:pt x="4037" y="5"/>
                        <a:pt x="3939" y="1"/>
                        <a:pt x="384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6742413" y="-3372850"/>
                  <a:ext cx="205950" cy="607925"/>
                </a:xfrm>
                <a:custGeom>
                  <a:avLst/>
                  <a:gdLst/>
                  <a:ahLst/>
                  <a:cxnLst/>
                  <a:rect l="l" t="t" r="r" b="b"/>
                  <a:pathLst>
                    <a:path w="8238" h="24317" extrusionOk="0">
                      <a:moveTo>
                        <a:pt x="1581" y="0"/>
                      </a:moveTo>
                      <a:lnTo>
                        <a:pt x="1581" y="0"/>
                      </a:lnTo>
                      <a:cubicBezTo>
                        <a:pt x="4043" y="6019"/>
                        <a:pt x="6566" y="12827"/>
                        <a:pt x="3982" y="19149"/>
                      </a:cubicBezTo>
                      <a:cubicBezTo>
                        <a:pt x="3161" y="21216"/>
                        <a:pt x="1854" y="23070"/>
                        <a:pt x="0" y="24317"/>
                      </a:cubicBezTo>
                      <a:cubicBezTo>
                        <a:pt x="973" y="23830"/>
                        <a:pt x="1885" y="23101"/>
                        <a:pt x="2645" y="22280"/>
                      </a:cubicBezTo>
                      <a:cubicBezTo>
                        <a:pt x="8238" y="15745"/>
                        <a:pt x="5472" y="6657"/>
                        <a:pt x="1581"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6336638" y="-2937450"/>
                  <a:ext cx="470375" cy="473400"/>
                </a:xfrm>
                <a:custGeom>
                  <a:avLst/>
                  <a:gdLst/>
                  <a:ahLst/>
                  <a:cxnLst/>
                  <a:rect l="l" t="t" r="r" b="b"/>
                  <a:pathLst>
                    <a:path w="18815" h="18936" extrusionOk="0">
                      <a:moveTo>
                        <a:pt x="14772" y="1"/>
                      </a:moveTo>
                      <a:lnTo>
                        <a:pt x="14772" y="1"/>
                      </a:lnTo>
                      <a:cubicBezTo>
                        <a:pt x="17873" y="6840"/>
                        <a:pt x="14772" y="15746"/>
                        <a:pt x="7265" y="17965"/>
                      </a:cubicBezTo>
                      <a:cubicBezTo>
                        <a:pt x="6032" y="18349"/>
                        <a:pt x="4749" y="18547"/>
                        <a:pt x="3460" y="18547"/>
                      </a:cubicBezTo>
                      <a:cubicBezTo>
                        <a:pt x="2301" y="18547"/>
                        <a:pt x="1137" y="18387"/>
                        <a:pt x="0" y="18056"/>
                      </a:cubicBezTo>
                      <a:lnTo>
                        <a:pt x="0" y="18056"/>
                      </a:lnTo>
                      <a:cubicBezTo>
                        <a:pt x="1370" y="18651"/>
                        <a:pt x="2880" y="18936"/>
                        <a:pt x="4389" y="18936"/>
                      </a:cubicBezTo>
                      <a:cubicBezTo>
                        <a:pt x="5423" y="18936"/>
                        <a:pt x="6458" y="18802"/>
                        <a:pt x="7447" y="18542"/>
                      </a:cubicBezTo>
                      <a:cubicBezTo>
                        <a:pt x="15380" y="16536"/>
                        <a:pt x="18815" y="6840"/>
                        <a:pt x="14772"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6834363" y="-2833100"/>
                  <a:ext cx="185425" cy="123650"/>
                </a:xfrm>
                <a:custGeom>
                  <a:avLst/>
                  <a:gdLst/>
                  <a:ahLst/>
                  <a:cxnLst/>
                  <a:rect l="l" t="t" r="r" b="b"/>
                  <a:pathLst>
                    <a:path w="7417" h="4946" extrusionOk="0">
                      <a:moveTo>
                        <a:pt x="777" y="1"/>
                      </a:moveTo>
                      <a:cubicBezTo>
                        <a:pt x="518" y="1"/>
                        <a:pt x="259" y="17"/>
                        <a:pt x="0" y="52"/>
                      </a:cubicBezTo>
                      <a:cubicBezTo>
                        <a:pt x="3009" y="721"/>
                        <a:pt x="5593" y="2483"/>
                        <a:pt x="7417" y="4946"/>
                      </a:cubicBezTo>
                      <a:cubicBezTo>
                        <a:pt x="6579" y="2152"/>
                        <a:pt x="3713" y="1"/>
                        <a:pt x="777"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6909588" y="-3031675"/>
                  <a:ext cx="110200" cy="213550"/>
                </a:xfrm>
                <a:custGeom>
                  <a:avLst/>
                  <a:gdLst/>
                  <a:ahLst/>
                  <a:cxnLst/>
                  <a:rect l="l" t="t" r="r" b="b"/>
                  <a:pathLst>
                    <a:path w="4408" h="8542" extrusionOk="0">
                      <a:moveTo>
                        <a:pt x="3496" y="1"/>
                      </a:moveTo>
                      <a:lnTo>
                        <a:pt x="3496" y="1"/>
                      </a:lnTo>
                      <a:cubicBezTo>
                        <a:pt x="3313" y="3192"/>
                        <a:pt x="2128" y="6201"/>
                        <a:pt x="0" y="8542"/>
                      </a:cubicBezTo>
                      <a:cubicBezTo>
                        <a:pt x="2918" y="6992"/>
                        <a:pt x="4408" y="3162"/>
                        <a:pt x="3496"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6327513" y="-2450350"/>
                  <a:ext cx="551700" cy="498125"/>
                </a:xfrm>
                <a:custGeom>
                  <a:avLst/>
                  <a:gdLst/>
                  <a:ahLst/>
                  <a:cxnLst/>
                  <a:rect l="l" t="t" r="r" b="b"/>
                  <a:pathLst>
                    <a:path w="22068" h="19925" extrusionOk="0">
                      <a:moveTo>
                        <a:pt x="20700" y="0"/>
                      </a:moveTo>
                      <a:cubicBezTo>
                        <a:pt x="21034" y="9879"/>
                        <a:pt x="14529" y="19302"/>
                        <a:pt x="4134" y="19545"/>
                      </a:cubicBezTo>
                      <a:cubicBezTo>
                        <a:pt x="3985" y="19548"/>
                        <a:pt x="3835" y="19550"/>
                        <a:pt x="3683" y="19550"/>
                      </a:cubicBezTo>
                      <a:cubicBezTo>
                        <a:pt x="2468" y="19550"/>
                        <a:pt x="1162" y="19454"/>
                        <a:pt x="0" y="19454"/>
                      </a:cubicBezTo>
                      <a:cubicBezTo>
                        <a:pt x="1307" y="19606"/>
                        <a:pt x="2797" y="19788"/>
                        <a:pt x="4134" y="19910"/>
                      </a:cubicBezTo>
                      <a:cubicBezTo>
                        <a:pt x="4365" y="19919"/>
                        <a:pt x="4593" y="19924"/>
                        <a:pt x="4821" y="19924"/>
                      </a:cubicBezTo>
                      <a:cubicBezTo>
                        <a:pt x="15142" y="19924"/>
                        <a:pt x="22068" y="9904"/>
                        <a:pt x="2070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6846513" y="-2470100"/>
                  <a:ext cx="162650" cy="82475"/>
                </a:xfrm>
                <a:custGeom>
                  <a:avLst/>
                  <a:gdLst/>
                  <a:ahLst/>
                  <a:cxnLst/>
                  <a:rect l="l" t="t" r="r" b="b"/>
                  <a:pathLst>
                    <a:path w="6506" h="3299" extrusionOk="0">
                      <a:moveTo>
                        <a:pt x="6505" y="0"/>
                      </a:moveTo>
                      <a:lnTo>
                        <a:pt x="6505" y="0"/>
                      </a:lnTo>
                      <a:cubicBezTo>
                        <a:pt x="4529" y="1490"/>
                        <a:pt x="2402" y="2553"/>
                        <a:pt x="1" y="3222"/>
                      </a:cubicBezTo>
                      <a:cubicBezTo>
                        <a:pt x="305" y="3273"/>
                        <a:pt x="612" y="3298"/>
                        <a:pt x="920" y="3298"/>
                      </a:cubicBezTo>
                      <a:cubicBezTo>
                        <a:pt x="3168" y="3298"/>
                        <a:pt x="5436" y="1978"/>
                        <a:pt x="6505"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5913363" y="-2179325"/>
                  <a:ext cx="500025" cy="325500"/>
                </a:xfrm>
                <a:custGeom>
                  <a:avLst/>
                  <a:gdLst/>
                  <a:ahLst/>
                  <a:cxnLst/>
                  <a:rect l="l" t="t" r="r" b="b"/>
                  <a:pathLst>
                    <a:path w="20001" h="13020" extrusionOk="0">
                      <a:moveTo>
                        <a:pt x="14904" y="1"/>
                      </a:moveTo>
                      <a:cubicBezTo>
                        <a:pt x="12061" y="1"/>
                        <a:pt x="9225" y="476"/>
                        <a:pt x="6627" y="1804"/>
                      </a:cubicBezTo>
                      <a:cubicBezTo>
                        <a:pt x="3557" y="3415"/>
                        <a:pt x="1095" y="6272"/>
                        <a:pt x="305" y="9646"/>
                      </a:cubicBezTo>
                      <a:cubicBezTo>
                        <a:pt x="61" y="10740"/>
                        <a:pt x="1" y="11926"/>
                        <a:pt x="183" y="13020"/>
                      </a:cubicBezTo>
                      <a:cubicBezTo>
                        <a:pt x="92" y="10771"/>
                        <a:pt x="912" y="8613"/>
                        <a:pt x="2128" y="6789"/>
                      </a:cubicBezTo>
                      <a:cubicBezTo>
                        <a:pt x="5584" y="1565"/>
                        <a:pt x="11755" y="379"/>
                        <a:pt x="17644" y="379"/>
                      </a:cubicBezTo>
                      <a:cubicBezTo>
                        <a:pt x="18437" y="379"/>
                        <a:pt x="19225" y="400"/>
                        <a:pt x="20001" y="436"/>
                      </a:cubicBezTo>
                      <a:cubicBezTo>
                        <a:pt x="18332" y="173"/>
                        <a:pt x="16617" y="1"/>
                        <a:pt x="14904"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5990863" y="-3128175"/>
                  <a:ext cx="433175" cy="172375"/>
                </a:xfrm>
                <a:custGeom>
                  <a:avLst/>
                  <a:gdLst/>
                  <a:ahLst/>
                  <a:cxnLst/>
                  <a:rect l="l" t="t" r="r" b="b"/>
                  <a:pathLst>
                    <a:path w="17327" h="6895" extrusionOk="0">
                      <a:moveTo>
                        <a:pt x="1" y="1"/>
                      </a:moveTo>
                      <a:cubicBezTo>
                        <a:pt x="1551" y="3131"/>
                        <a:pt x="4530" y="5988"/>
                        <a:pt x="7843" y="6688"/>
                      </a:cubicBezTo>
                      <a:cubicBezTo>
                        <a:pt x="8539" y="6827"/>
                        <a:pt x="9244" y="6895"/>
                        <a:pt x="9948" y="6895"/>
                      </a:cubicBezTo>
                      <a:cubicBezTo>
                        <a:pt x="12625" y="6895"/>
                        <a:pt x="15281" y="5909"/>
                        <a:pt x="17327" y="4104"/>
                      </a:cubicBezTo>
                      <a:lnTo>
                        <a:pt x="17327" y="4104"/>
                      </a:lnTo>
                      <a:lnTo>
                        <a:pt x="8937" y="4195"/>
                      </a:lnTo>
                      <a:cubicBezTo>
                        <a:pt x="6475" y="3374"/>
                        <a:pt x="2250" y="1368"/>
                        <a:pt x="1"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6328263" y="-3652450"/>
                  <a:ext cx="379975" cy="378400"/>
                </a:xfrm>
                <a:custGeom>
                  <a:avLst/>
                  <a:gdLst/>
                  <a:ahLst/>
                  <a:cxnLst/>
                  <a:rect l="l" t="t" r="r" b="b"/>
                  <a:pathLst>
                    <a:path w="15199" h="15136" extrusionOk="0">
                      <a:moveTo>
                        <a:pt x="788" y="0"/>
                      </a:moveTo>
                      <a:cubicBezTo>
                        <a:pt x="289" y="0"/>
                        <a:pt x="1" y="29"/>
                        <a:pt x="1" y="29"/>
                      </a:cubicBezTo>
                      <a:cubicBezTo>
                        <a:pt x="1" y="29"/>
                        <a:pt x="10244" y="1397"/>
                        <a:pt x="14773" y="15136"/>
                      </a:cubicBezTo>
                      <a:cubicBezTo>
                        <a:pt x="14773" y="15136"/>
                        <a:pt x="15199" y="8114"/>
                        <a:pt x="10639" y="3798"/>
                      </a:cubicBezTo>
                      <a:cubicBezTo>
                        <a:pt x="7095" y="373"/>
                        <a:pt x="2582" y="0"/>
                        <a:pt x="788"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5835088" y="-3840950"/>
                  <a:ext cx="135300" cy="148100"/>
                </a:xfrm>
                <a:custGeom>
                  <a:avLst/>
                  <a:gdLst/>
                  <a:ahLst/>
                  <a:cxnLst/>
                  <a:rect l="l" t="t" r="r" b="b"/>
                  <a:pathLst>
                    <a:path w="5412" h="5924" extrusionOk="0">
                      <a:moveTo>
                        <a:pt x="1065" y="1"/>
                      </a:moveTo>
                      <a:cubicBezTo>
                        <a:pt x="1" y="1308"/>
                        <a:pt x="1" y="3344"/>
                        <a:pt x="1034" y="4651"/>
                      </a:cubicBezTo>
                      <a:cubicBezTo>
                        <a:pt x="1695" y="5467"/>
                        <a:pt x="2717" y="5923"/>
                        <a:pt x="3741" y="5923"/>
                      </a:cubicBezTo>
                      <a:cubicBezTo>
                        <a:pt x="4318" y="5923"/>
                        <a:pt x="4896" y="5779"/>
                        <a:pt x="5411" y="5472"/>
                      </a:cubicBezTo>
                      <a:cubicBezTo>
                        <a:pt x="3284" y="4377"/>
                        <a:pt x="1642" y="2432"/>
                        <a:pt x="1065"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546338" y="-2759625"/>
                  <a:ext cx="456350" cy="152025"/>
                </a:xfrm>
                <a:custGeom>
                  <a:avLst/>
                  <a:gdLst/>
                  <a:ahLst/>
                  <a:cxnLst/>
                  <a:rect l="l" t="t" r="r" b="b"/>
                  <a:pathLst>
                    <a:path w="18254" h="6081" extrusionOk="0">
                      <a:moveTo>
                        <a:pt x="18177" y="0"/>
                      </a:moveTo>
                      <a:cubicBezTo>
                        <a:pt x="18154" y="23"/>
                        <a:pt x="18082" y="173"/>
                        <a:pt x="17951" y="412"/>
                      </a:cubicBezTo>
                      <a:lnTo>
                        <a:pt x="17951" y="412"/>
                      </a:lnTo>
                      <a:cubicBezTo>
                        <a:pt x="18253" y="124"/>
                        <a:pt x="18177" y="0"/>
                        <a:pt x="18177" y="0"/>
                      </a:cubicBezTo>
                      <a:close/>
                      <a:moveTo>
                        <a:pt x="17951" y="412"/>
                      </a:moveTo>
                      <a:cubicBezTo>
                        <a:pt x="17488" y="853"/>
                        <a:pt x="16140" y="1680"/>
                        <a:pt x="12280" y="3040"/>
                      </a:cubicBezTo>
                      <a:cubicBezTo>
                        <a:pt x="9956" y="3874"/>
                        <a:pt x="7689" y="4138"/>
                        <a:pt x="5748" y="4138"/>
                      </a:cubicBezTo>
                      <a:cubicBezTo>
                        <a:pt x="2384" y="4138"/>
                        <a:pt x="1" y="3344"/>
                        <a:pt x="0" y="3344"/>
                      </a:cubicBezTo>
                      <a:lnTo>
                        <a:pt x="0" y="3344"/>
                      </a:lnTo>
                      <a:cubicBezTo>
                        <a:pt x="1" y="3344"/>
                        <a:pt x="952" y="6081"/>
                        <a:pt x="8094" y="6081"/>
                      </a:cubicBezTo>
                      <a:cubicBezTo>
                        <a:pt x="8171" y="6081"/>
                        <a:pt x="8250" y="6080"/>
                        <a:pt x="8329" y="6080"/>
                      </a:cubicBezTo>
                      <a:cubicBezTo>
                        <a:pt x="14558" y="6002"/>
                        <a:pt x="17204" y="1771"/>
                        <a:pt x="17951" y="412"/>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6226438" y="-2545350"/>
                  <a:ext cx="411125" cy="134225"/>
                </a:xfrm>
                <a:custGeom>
                  <a:avLst/>
                  <a:gdLst/>
                  <a:ahLst/>
                  <a:cxnLst/>
                  <a:rect l="l" t="t" r="r" b="b"/>
                  <a:pathLst>
                    <a:path w="16445" h="5369" extrusionOk="0">
                      <a:moveTo>
                        <a:pt x="16445" y="1"/>
                      </a:moveTo>
                      <a:cubicBezTo>
                        <a:pt x="16444" y="1"/>
                        <a:pt x="13218" y="3087"/>
                        <a:pt x="8761" y="3087"/>
                      </a:cubicBezTo>
                      <a:cubicBezTo>
                        <a:pt x="8578" y="3087"/>
                        <a:pt x="8394" y="3082"/>
                        <a:pt x="8207" y="3071"/>
                      </a:cubicBezTo>
                      <a:cubicBezTo>
                        <a:pt x="2311" y="2706"/>
                        <a:pt x="1" y="731"/>
                        <a:pt x="1" y="730"/>
                      </a:cubicBezTo>
                      <a:lnTo>
                        <a:pt x="1" y="730"/>
                      </a:lnTo>
                      <a:cubicBezTo>
                        <a:pt x="1" y="731"/>
                        <a:pt x="943" y="4682"/>
                        <a:pt x="6870" y="5320"/>
                      </a:cubicBezTo>
                      <a:cubicBezTo>
                        <a:pt x="7171" y="5353"/>
                        <a:pt x="7467" y="5368"/>
                        <a:pt x="7756" y="5368"/>
                      </a:cubicBezTo>
                      <a:cubicBezTo>
                        <a:pt x="13159" y="5368"/>
                        <a:pt x="16444" y="1"/>
                        <a:pt x="16445"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5510613" y="-3602350"/>
                  <a:ext cx="291075" cy="242875"/>
                </a:xfrm>
                <a:custGeom>
                  <a:avLst/>
                  <a:gdLst/>
                  <a:ahLst/>
                  <a:cxnLst/>
                  <a:rect l="l" t="t" r="r" b="b"/>
                  <a:pathLst>
                    <a:path w="11643" h="9715" extrusionOk="0">
                      <a:moveTo>
                        <a:pt x="11642" y="1"/>
                      </a:moveTo>
                      <a:lnTo>
                        <a:pt x="11642" y="1"/>
                      </a:lnTo>
                      <a:cubicBezTo>
                        <a:pt x="6654" y="6612"/>
                        <a:pt x="2413" y="7359"/>
                        <a:pt x="751" y="7359"/>
                      </a:cubicBezTo>
                      <a:cubicBezTo>
                        <a:pt x="266" y="7359"/>
                        <a:pt x="1" y="7296"/>
                        <a:pt x="1" y="7296"/>
                      </a:cubicBezTo>
                      <a:lnTo>
                        <a:pt x="1" y="9636"/>
                      </a:lnTo>
                      <a:cubicBezTo>
                        <a:pt x="1" y="9636"/>
                        <a:pt x="258" y="9715"/>
                        <a:pt x="783" y="9715"/>
                      </a:cubicBezTo>
                      <a:cubicBezTo>
                        <a:pt x="1644" y="9715"/>
                        <a:pt x="3223" y="9504"/>
                        <a:pt x="5563" y="8390"/>
                      </a:cubicBezTo>
                      <a:cubicBezTo>
                        <a:pt x="10639" y="5958"/>
                        <a:pt x="11642" y="1"/>
                        <a:pt x="11642"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5584338" y="-4051750"/>
                  <a:ext cx="303975" cy="156125"/>
                </a:xfrm>
                <a:custGeom>
                  <a:avLst/>
                  <a:gdLst/>
                  <a:ahLst/>
                  <a:cxnLst/>
                  <a:rect l="l" t="t" r="r" b="b"/>
                  <a:pathLst>
                    <a:path w="12159" h="6245" extrusionOk="0">
                      <a:moveTo>
                        <a:pt x="11775" y="1134"/>
                      </a:moveTo>
                      <a:cubicBezTo>
                        <a:pt x="11847" y="1177"/>
                        <a:pt x="11919" y="1222"/>
                        <a:pt x="11990" y="1268"/>
                      </a:cubicBezTo>
                      <a:lnTo>
                        <a:pt x="11990" y="1268"/>
                      </a:lnTo>
                      <a:lnTo>
                        <a:pt x="11794" y="1138"/>
                      </a:lnTo>
                      <a:cubicBezTo>
                        <a:pt x="11787" y="1136"/>
                        <a:pt x="11781" y="1135"/>
                        <a:pt x="11775" y="1134"/>
                      </a:cubicBezTo>
                      <a:close/>
                      <a:moveTo>
                        <a:pt x="11990" y="1268"/>
                      </a:moveTo>
                      <a:lnTo>
                        <a:pt x="12159" y="1381"/>
                      </a:lnTo>
                      <a:cubicBezTo>
                        <a:pt x="12103" y="1342"/>
                        <a:pt x="12047" y="1305"/>
                        <a:pt x="11990" y="1268"/>
                      </a:cubicBezTo>
                      <a:close/>
                      <a:moveTo>
                        <a:pt x="7693" y="0"/>
                      </a:moveTo>
                      <a:cubicBezTo>
                        <a:pt x="6740" y="0"/>
                        <a:pt x="5789" y="174"/>
                        <a:pt x="4894" y="530"/>
                      </a:cubicBezTo>
                      <a:cubicBezTo>
                        <a:pt x="2553" y="1472"/>
                        <a:pt x="639" y="3691"/>
                        <a:pt x="0" y="6244"/>
                      </a:cubicBezTo>
                      <a:cubicBezTo>
                        <a:pt x="2164" y="2947"/>
                        <a:pt x="5965" y="938"/>
                        <a:pt x="9756" y="938"/>
                      </a:cubicBezTo>
                      <a:cubicBezTo>
                        <a:pt x="10432" y="938"/>
                        <a:pt x="11108" y="1002"/>
                        <a:pt x="11775" y="1134"/>
                      </a:cubicBezTo>
                      <a:lnTo>
                        <a:pt x="11775" y="1134"/>
                      </a:lnTo>
                      <a:cubicBezTo>
                        <a:pt x="10536" y="387"/>
                        <a:pt x="9113" y="0"/>
                        <a:pt x="7693"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6419463" y="-3881975"/>
                  <a:ext cx="208975" cy="366275"/>
                </a:xfrm>
                <a:custGeom>
                  <a:avLst/>
                  <a:gdLst/>
                  <a:ahLst/>
                  <a:cxnLst/>
                  <a:rect l="l" t="t" r="r" b="b"/>
                  <a:pathLst>
                    <a:path w="8359" h="14651" extrusionOk="0">
                      <a:moveTo>
                        <a:pt x="0" y="0"/>
                      </a:moveTo>
                      <a:lnTo>
                        <a:pt x="0" y="0"/>
                      </a:lnTo>
                      <a:cubicBezTo>
                        <a:pt x="4164" y="3404"/>
                        <a:pt x="6718" y="8906"/>
                        <a:pt x="6687" y="14408"/>
                      </a:cubicBezTo>
                      <a:lnTo>
                        <a:pt x="6900" y="14651"/>
                      </a:lnTo>
                      <a:cubicBezTo>
                        <a:pt x="8359" y="10730"/>
                        <a:pt x="7599" y="6018"/>
                        <a:pt x="4955" y="2857"/>
                      </a:cubicBezTo>
                      <a:cubicBezTo>
                        <a:pt x="3678" y="1307"/>
                        <a:pt x="1915" y="122"/>
                        <a:pt x="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5999238" y="-2224050"/>
                  <a:ext cx="335900" cy="146075"/>
                </a:xfrm>
                <a:custGeom>
                  <a:avLst/>
                  <a:gdLst/>
                  <a:ahLst/>
                  <a:cxnLst/>
                  <a:rect l="l" t="t" r="r" b="b"/>
                  <a:pathLst>
                    <a:path w="13436" h="5843" extrusionOk="0">
                      <a:moveTo>
                        <a:pt x="8247" y="0"/>
                      </a:moveTo>
                      <a:cubicBezTo>
                        <a:pt x="7402" y="0"/>
                        <a:pt x="6557" y="123"/>
                        <a:pt x="5745" y="371"/>
                      </a:cubicBezTo>
                      <a:cubicBezTo>
                        <a:pt x="3161" y="1192"/>
                        <a:pt x="1003" y="3259"/>
                        <a:pt x="0" y="5842"/>
                      </a:cubicBezTo>
                      <a:cubicBezTo>
                        <a:pt x="3273" y="3341"/>
                        <a:pt x="7315" y="1958"/>
                        <a:pt x="11391" y="1958"/>
                      </a:cubicBezTo>
                      <a:cubicBezTo>
                        <a:pt x="11971" y="1958"/>
                        <a:pt x="12552" y="1986"/>
                        <a:pt x="13131" y="2043"/>
                      </a:cubicBezTo>
                      <a:lnTo>
                        <a:pt x="13435" y="1708"/>
                      </a:lnTo>
                      <a:cubicBezTo>
                        <a:pt x="11934" y="583"/>
                        <a:pt x="10091" y="0"/>
                        <a:pt x="8247"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6219613" y="-3032425"/>
                  <a:ext cx="204425" cy="359450"/>
                </a:xfrm>
                <a:custGeom>
                  <a:avLst/>
                  <a:gdLst/>
                  <a:ahLst/>
                  <a:cxnLst/>
                  <a:rect l="l" t="t" r="r" b="b"/>
                  <a:pathLst>
                    <a:path w="8177" h="14378" extrusionOk="0">
                      <a:moveTo>
                        <a:pt x="0" y="0"/>
                      </a:moveTo>
                      <a:cubicBezTo>
                        <a:pt x="0" y="0"/>
                        <a:pt x="2645" y="730"/>
                        <a:pt x="3648" y="4742"/>
                      </a:cubicBezTo>
                      <a:cubicBezTo>
                        <a:pt x="4681" y="8785"/>
                        <a:pt x="2097" y="14378"/>
                        <a:pt x="2097" y="14378"/>
                      </a:cubicBezTo>
                      <a:cubicBezTo>
                        <a:pt x="8177" y="9089"/>
                        <a:pt x="3952" y="1581"/>
                        <a:pt x="3952" y="1581"/>
                      </a:cubicBezTo>
                      <a:cubicBezTo>
                        <a:pt x="3952" y="1581"/>
                        <a:pt x="6505" y="426"/>
                        <a:pt x="6353" y="426"/>
                      </a:cubicBezTo>
                      <a:cubicBezTo>
                        <a:pt x="5969" y="463"/>
                        <a:pt x="5553" y="479"/>
                        <a:pt x="5124" y="479"/>
                      </a:cubicBezTo>
                      <a:cubicBezTo>
                        <a:pt x="2764" y="479"/>
                        <a:pt x="0" y="0"/>
                        <a:pt x="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6145138" y="-3666925"/>
                  <a:ext cx="310050" cy="326775"/>
                </a:xfrm>
                <a:custGeom>
                  <a:avLst/>
                  <a:gdLst/>
                  <a:ahLst/>
                  <a:cxnLst/>
                  <a:rect l="l" t="t" r="r" b="b"/>
                  <a:pathLst>
                    <a:path w="12402" h="13071" extrusionOk="0">
                      <a:moveTo>
                        <a:pt x="0" y="0"/>
                      </a:moveTo>
                      <a:cubicBezTo>
                        <a:pt x="0" y="0"/>
                        <a:pt x="1824" y="5684"/>
                        <a:pt x="791" y="7842"/>
                      </a:cubicBezTo>
                      <a:cubicBezTo>
                        <a:pt x="792" y="7844"/>
                        <a:pt x="814" y="7844"/>
                        <a:pt x="853" y="7844"/>
                      </a:cubicBezTo>
                      <a:cubicBezTo>
                        <a:pt x="876" y="7844"/>
                        <a:pt x="905" y="7844"/>
                        <a:pt x="939" y="7844"/>
                      </a:cubicBezTo>
                      <a:cubicBezTo>
                        <a:pt x="1948" y="7844"/>
                        <a:pt x="7899" y="7928"/>
                        <a:pt x="12402" y="13070"/>
                      </a:cubicBezTo>
                      <a:cubicBezTo>
                        <a:pt x="12402" y="13070"/>
                        <a:pt x="10578" y="8511"/>
                        <a:pt x="7052" y="6961"/>
                      </a:cubicBezTo>
                      <a:cubicBezTo>
                        <a:pt x="5142" y="6105"/>
                        <a:pt x="3964" y="5908"/>
                        <a:pt x="3285" y="5908"/>
                      </a:cubicBezTo>
                      <a:cubicBezTo>
                        <a:pt x="2710" y="5908"/>
                        <a:pt x="2493" y="6049"/>
                        <a:pt x="2493" y="6049"/>
                      </a:cubicBezTo>
                      <a:cubicBezTo>
                        <a:pt x="2493" y="6049"/>
                        <a:pt x="2979" y="2189"/>
                        <a:pt x="0"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6133738" y="-3405925"/>
                  <a:ext cx="316900" cy="208500"/>
                </a:xfrm>
                <a:custGeom>
                  <a:avLst/>
                  <a:gdLst/>
                  <a:ahLst/>
                  <a:cxnLst/>
                  <a:rect l="l" t="t" r="r" b="b"/>
                  <a:pathLst>
                    <a:path w="12676" h="8340" extrusionOk="0">
                      <a:moveTo>
                        <a:pt x="3797" y="1"/>
                      </a:moveTo>
                      <a:cubicBezTo>
                        <a:pt x="2834" y="1"/>
                        <a:pt x="1896" y="306"/>
                        <a:pt x="1125" y="958"/>
                      </a:cubicBezTo>
                      <a:cubicBezTo>
                        <a:pt x="851" y="1171"/>
                        <a:pt x="608" y="1445"/>
                        <a:pt x="395" y="1749"/>
                      </a:cubicBezTo>
                      <a:cubicBezTo>
                        <a:pt x="152" y="2144"/>
                        <a:pt x="0" y="2600"/>
                        <a:pt x="61" y="2995"/>
                      </a:cubicBezTo>
                      <a:cubicBezTo>
                        <a:pt x="0" y="4454"/>
                        <a:pt x="1095" y="5092"/>
                        <a:pt x="2067" y="5579"/>
                      </a:cubicBezTo>
                      <a:cubicBezTo>
                        <a:pt x="4043" y="6582"/>
                        <a:pt x="6171" y="7402"/>
                        <a:pt x="8298" y="8010"/>
                      </a:cubicBezTo>
                      <a:cubicBezTo>
                        <a:pt x="8866" y="8181"/>
                        <a:pt x="9458" y="8339"/>
                        <a:pt x="10050" y="8339"/>
                      </a:cubicBezTo>
                      <a:cubicBezTo>
                        <a:pt x="10410" y="8339"/>
                        <a:pt x="10770" y="8281"/>
                        <a:pt x="11125" y="8132"/>
                      </a:cubicBezTo>
                      <a:cubicBezTo>
                        <a:pt x="11490" y="7980"/>
                        <a:pt x="11794" y="7706"/>
                        <a:pt x="12037" y="7372"/>
                      </a:cubicBezTo>
                      <a:cubicBezTo>
                        <a:pt x="12675" y="6278"/>
                        <a:pt x="11946" y="5062"/>
                        <a:pt x="11156" y="4211"/>
                      </a:cubicBezTo>
                      <a:cubicBezTo>
                        <a:pt x="9514" y="2448"/>
                        <a:pt x="7538" y="1110"/>
                        <a:pt x="5350" y="259"/>
                      </a:cubicBezTo>
                      <a:cubicBezTo>
                        <a:pt x="4840" y="89"/>
                        <a:pt x="4315" y="1"/>
                        <a:pt x="3797"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6268238" y="-3606475"/>
                  <a:ext cx="341225" cy="239900"/>
                </a:xfrm>
                <a:custGeom>
                  <a:avLst/>
                  <a:gdLst/>
                  <a:ahLst/>
                  <a:cxnLst/>
                  <a:rect l="l" t="t" r="r" b="b"/>
                  <a:pathLst>
                    <a:path w="13649" h="9596" extrusionOk="0">
                      <a:moveTo>
                        <a:pt x="2796" y="0"/>
                      </a:moveTo>
                      <a:cubicBezTo>
                        <a:pt x="1666" y="0"/>
                        <a:pt x="562" y="608"/>
                        <a:pt x="0" y="1686"/>
                      </a:cubicBezTo>
                      <a:cubicBezTo>
                        <a:pt x="4377" y="3084"/>
                        <a:pt x="8390" y="5546"/>
                        <a:pt x="11672" y="8889"/>
                      </a:cubicBezTo>
                      <a:cubicBezTo>
                        <a:pt x="11976" y="9193"/>
                        <a:pt x="12280" y="9497"/>
                        <a:pt x="12706" y="9588"/>
                      </a:cubicBezTo>
                      <a:cubicBezTo>
                        <a:pt x="12739" y="9593"/>
                        <a:pt x="12775" y="9596"/>
                        <a:pt x="12811" y="9596"/>
                      </a:cubicBezTo>
                      <a:cubicBezTo>
                        <a:pt x="13002" y="9596"/>
                        <a:pt x="13216" y="9524"/>
                        <a:pt x="13344" y="9345"/>
                      </a:cubicBezTo>
                      <a:cubicBezTo>
                        <a:pt x="13648" y="9011"/>
                        <a:pt x="13466" y="8494"/>
                        <a:pt x="13223" y="8099"/>
                      </a:cubicBezTo>
                      <a:cubicBezTo>
                        <a:pt x="11125" y="4391"/>
                        <a:pt x="7721" y="1503"/>
                        <a:pt x="3800" y="166"/>
                      </a:cubicBezTo>
                      <a:cubicBezTo>
                        <a:pt x="3472" y="54"/>
                        <a:pt x="3133" y="0"/>
                        <a:pt x="2796"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5900438" y="-4155600"/>
                  <a:ext cx="174800" cy="298725"/>
                </a:xfrm>
                <a:custGeom>
                  <a:avLst/>
                  <a:gdLst/>
                  <a:ahLst/>
                  <a:cxnLst/>
                  <a:rect l="l" t="t" r="r" b="b"/>
                  <a:pathLst>
                    <a:path w="6992" h="11949" extrusionOk="0">
                      <a:moveTo>
                        <a:pt x="2139" y="0"/>
                      </a:moveTo>
                      <a:cubicBezTo>
                        <a:pt x="1502" y="0"/>
                        <a:pt x="828" y="246"/>
                        <a:pt x="426" y="763"/>
                      </a:cubicBezTo>
                      <a:cubicBezTo>
                        <a:pt x="62" y="1310"/>
                        <a:pt x="1" y="2039"/>
                        <a:pt x="153" y="2708"/>
                      </a:cubicBezTo>
                      <a:cubicBezTo>
                        <a:pt x="305" y="3346"/>
                        <a:pt x="700" y="3924"/>
                        <a:pt x="1065" y="4471"/>
                      </a:cubicBezTo>
                      <a:cubicBezTo>
                        <a:pt x="2736" y="6811"/>
                        <a:pt x="4864" y="9030"/>
                        <a:pt x="5411" y="11918"/>
                      </a:cubicBezTo>
                      <a:lnTo>
                        <a:pt x="5776" y="11948"/>
                      </a:lnTo>
                      <a:cubicBezTo>
                        <a:pt x="6232" y="10398"/>
                        <a:pt x="6688" y="8817"/>
                        <a:pt x="6840" y="7207"/>
                      </a:cubicBezTo>
                      <a:cubicBezTo>
                        <a:pt x="6992" y="5565"/>
                        <a:pt x="6810" y="3893"/>
                        <a:pt x="6019" y="2495"/>
                      </a:cubicBezTo>
                      <a:cubicBezTo>
                        <a:pt x="5259" y="1067"/>
                        <a:pt x="3800" y="3"/>
                        <a:pt x="2250" y="3"/>
                      </a:cubicBezTo>
                      <a:cubicBezTo>
                        <a:pt x="2213" y="1"/>
                        <a:pt x="2176" y="0"/>
                        <a:pt x="2139"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5610938" y="-4279475"/>
                  <a:ext cx="231775" cy="155600"/>
                </a:xfrm>
                <a:custGeom>
                  <a:avLst/>
                  <a:gdLst/>
                  <a:ahLst/>
                  <a:cxnLst/>
                  <a:rect l="l" t="t" r="r" b="b"/>
                  <a:pathLst>
                    <a:path w="9271" h="6224" extrusionOk="0">
                      <a:moveTo>
                        <a:pt x="5731" y="1"/>
                      </a:moveTo>
                      <a:cubicBezTo>
                        <a:pt x="5534" y="1"/>
                        <a:pt x="5335" y="3"/>
                        <a:pt x="5137" y="3"/>
                      </a:cubicBezTo>
                      <a:cubicBezTo>
                        <a:pt x="3435" y="338"/>
                        <a:pt x="1216" y="1401"/>
                        <a:pt x="486" y="3073"/>
                      </a:cubicBezTo>
                      <a:cubicBezTo>
                        <a:pt x="91" y="4015"/>
                        <a:pt x="0" y="5262"/>
                        <a:pt x="760" y="5870"/>
                      </a:cubicBezTo>
                      <a:cubicBezTo>
                        <a:pt x="1089" y="6137"/>
                        <a:pt x="1486" y="6223"/>
                        <a:pt x="1897" y="6223"/>
                      </a:cubicBezTo>
                      <a:cubicBezTo>
                        <a:pt x="2095" y="6223"/>
                        <a:pt x="2295" y="6203"/>
                        <a:pt x="2493" y="6174"/>
                      </a:cubicBezTo>
                      <a:cubicBezTo>
                        <a:pt x="4316" y="5930"/>
                        <a:pt x="5988" y="4958"/>
                        <a:pt x="7599" y="4015"/>
                      </a:cubicBezTo>
                      <a:cubicBezTo>
                        <a:pt x="8085" y="3712"/>
                        <a:pt x="8663" y="3408"/>
                        <a:pt x="8876" y="2830"/>
                      </a:cubicBezTo>
                      <a:cubicBezTo>
                        <a:pt x="9271" y="1979"/>
                        <a:pt x="8693" y="854"/>
                        <a:pt x="7873" y="398"/>
                      </a:cubicBezTo>
                      <a:cubicBezTo>
                        <a:pt x="7201" y="38"/>
                        <a:pt x="6472" y="1"/>
                        <a:pt x="5731"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5668688" y="-3366500"/>
                  <a:ext cx="178600" cy="218925"/>
                </a:xfrm>
                <a:custGeom>
                  <a:avLst/>
                  <a:gdLst/>
                  <a:ahLst/>
                  <a:cxnLst/>
                  <a:rect l="l" t="t" r="r" b="b"/>
                  <a:pathLst>
                    <a:path w="7144" h="8757" extrusionOk="0">
                      <a:moveTo>
                        <a:pt x="4250" y="0"/>
                      </a:moveTo>
                      <a:cubicBezTo>
                        <a:pt x="3516" y="0"/>
                        <a:pt x="2781" y="303"/>
                        <a:pt x="2249" y="962"/>
                      </a:cubicBezTo>
                      <a:cubicBezTo>
                        <a:pt x="2037" y="1266"/>
                        <a:pt x="1763" y="1661"/>
                        <a:pt x="1520" y="2147"/>
                      </a:cubicBezTo>
                      <a:cubicBezTo>
                        <a:pt x="851" y="3546"/>
                        <a:pt x="213" y="4974"/>
                        <a:pt x="61" y="6585"/>
                      </a:cubicBezTo>
                      <a:cubicBezTo>
                        <a:pt x="0" y="6950"/>
                        <a:pt x="61" y="7284"/>
                        <a:pt x="152" y="7619"/>
                      </a:cubicBezTo>
                      <a:cubicBezTo>
                        <a:pt x="478" y="8453"/>
                        <a:pt x="1151" y="8757"/>
                        <a:pt x="1873" y="8757"/>
                      </a:cubicBezTo>
                      <a:cubicBezTo>
                        <a:pt x="2361" y="8757"/>
                        <a:pt x="2872" y="8617"/>
                        <a:pt x="3313" y="8409"/>
                      </a:cubicBezTo>
                      <a:cubicBezTo>
                        <a:pt x="4985" y="7710"/>
                        <a:pt x="6444" y="6342"/>
                        <a:pt x="6930" y="4518"/>
                      </a:cubicBezTo>
                      <a:cubicBezTo>
                        <a:pt x="7113" y="3758"/>
                        <a:pt x="7143" y="2938"/>
                        <a:pt x="6961" y="2178"/>
                      </a:cubicBezTo>
                      <a:cubicBezTo>
                        <a:pt x="6641" y="803"/>
                        <a:pt x="5445" y="0"/>
                        <a:pt x="4250"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5501513" y="-3032425"/>
                  <a:ext cx="1712825" cy="1251600"/>
                </a:xfrm>
                <a:custGeom>
                  <a:avLst/>
                  <a:gdLst/>
                  <a:ahLst/>
                  <a:cxnLst/>
                  <a:rect l="l" t="t" r="r" b="b"/>
                  <a:pathLst>
                    <a:path w="68513" h="50064" extrusionOk="0">
                      <a:moveTo>
                        <a:pt x="60184" y="0"/>
                      </a:moveTo>
                      <a:lnTo>
                        <a:pt x="59971" y="213"/>
                      </a:lnTo>
                      <a:cubicBezTo>
                        <a:pt x="62676" y="3557"/>
                        <a:pt x="63679" y="8359"/>
                        <a:pt x="62585" y="12584"/>
                      </a:cubicBezTo>
                      <a:cubicBezTo>
                        <a:pt x="61491" y="16840"/>
                        <a:pt x="57752" y="20791"/>
                        <a:pt x="53801" y="22250"/>
                      </a:cubicBezTo>
                      <a:cubicBezTo>
                        <a:pt x="54652" y="29606"/>
                        <a:pt x="51946" y="36597"/>
                        <a:pt x="46080" y="40730"/>
                      </a:cubicBezTo>
                      <a:cubicBezTo>
                        <a:pt x="43562" y="42514"/>
                        <a:pt x="40603" y="43268"/>
                        <a:pt x="37638" y="43268"/>
                      </a:cubicBezTo>
                      <a:cubicBezTo>
                        <a:pt x="33729" y="43268"/>
                        <a:pt x="29808" y="41958"/>
                        <a:pt x="26870" y="39971"/>
                      </a:cubicBezTo>
                      <a:cubicBezTo>
                        <a:pt x="25584" y="42088"/>
                        <a:pt x="23148" y="43286"/>
                        <a:pt x="20724" y="43286"/>
                      </a:cubicBezTo>
                      <a:cubicBezTo>
                        <a:pt x="20226" y="43286"/>
                        <a:pt x="19728" y="43235"/>
                        <a:pt x="19241" y="43132"/>
                      </a:cubicBezTo>
                      <a:cubicBezTo>
                        <a:pt x="16383" y="42524"/>
                        <a:pt x="13982" y="40305"/>
                        <a:pt x="12706" y="37569"/>
                      </a:cubicBezTo>
                      <a:cubicBezTo>
                        <a:pt x="11399" y="34834"/>
                        <a:pt x="11186" y="31642"/>
                        <a:pt x="11702" y="28663"/>
                      </a:cubicBezTo>
                      <a:cubicBezTo>
                        <a:pt x="5988" y="27995"/>
                        <a:pt x="973" y="22979"/>
                        <a:pt x="122" y="16992"/>
                      </a:cubicBezTo>
                      <a:lnTo>
                        <a:pt x="91" y="17022"/>
                      </a:lnTo>
                      <a:lnTo>
                        <a:pt x="61" y="22858"/>
                      </a:lnTo>
                      <a:cubicBezTo>
                        <a:pt x="0" y="27113"/>
                        <a:pt x="2827" y="30852"/>
                        <a:pt x="6778" y="31825"/>
                      </a:cubicBezTo>
                      <a:cubicBezTo>
                        <a:pt x="6839" y="32250"/>
                        <a:pt x="7356" y="33922"/>
                        <a:pt x="9119" y="39180"/>
                      </a:cubicBezTo>
                      <a:cubicBezTo>
                        <a:pt x="11448" y="46077"/>
                        <a:pt x="21213" y="50064"/>
                        <a:pt x="31066" y="50064"/>
                      </a:cubicBezTo>
                      <a:cubicBezTo>
                        <a:pt x="34458" y="50064"/>
                        <a:pt x="37860" y="49591"/>
                        <a:pt x="40974" y="48603"/>
                      </a:cubicBezTo>
                      <a:cubicBezTo>
                        <a:pt x="53101" y="44712"/>
                        <a:pt x="55685" y="36050"/>
                        <a:pt x="55685" y="36050"/>
                      </a:cubicBezTo>
                      <a:cubicBezTo>
                        <a:pt x="62706" y="30244"/>
                        <a:pt x="60123" y="22189"/>
                        <a:pt x="60123" y="22189"/>
                      </a:cubicBezTo>
                      <a:cubicBezTo>
                        <a:pt x="68512" y="12311"/>
                        <a:pt x="61004" y="1125"/>
                        <a:pt x="60184" y="0"/>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7004563" y="-3071175"/>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5531138" y="-4374575"/>
                  <a:ext cx="1473450" cy="1301150"/>
                </a:xfrm>
                <a:custGeom>
                  <a:avLst/>
                  <a:gdLst/>
                  <a:ahLst/>
                  <a:cxnLst/>
                  <a:rect l="l" t="t" r="r" b="b"/>
                  <a:pathLst>
                    <a:path w="58938" h="52046" extrusionOk="0">
                      <a:moveTo>
                        <a:pt x="4580" y="1"/>
                      </a:moveTo>
                      <a:cubicBezTo>
                        <a:pt x="2095" y="1"/>
                        <a:pt x="697" y="1058"/>
                        <a:pt x="1" y="1832"/>
                      </a:cubicBezTo>
                      <a:cubicBezTo>
                        <a:pt x="1141" y="1563"/>
                        <a:pt x="2172" y="1451"/>
                        <a:pt x="3100" y="1451"/>
                      </a:cubicBezTo>
                      <a:cubicBezTo>
                        <a:pt x="7956" y="1451"/>
                        <a:pt x="9970" y="4537"/>
                        <a:pt x="9970" y="4537"/>
                      </a:cubicBezTo>
                      <a:cubicBezTo>
                        <a:pt x="9970" y="4537"/>
                        <a:pt x="10726" y="3270"/>
                        <a:pt x="13632" y="3270"/>
                      </a:cubicBezTo>
                      <a:cubicBezTo>
                        <a:pt x="15840" y="3270"/>
                        <a:pt x="19289" y="4001"/>
                        <a:pt x="24591" y="6573"/>
                      </a:cubicBezTo>
                      <a:cubicBezTo>
                        <a:pt x="36871" y="12531"/>
                        <a:pt x="37175" y="20069"/>
                        <a:pt x="37175" y="20069"/>
                      </a:cubicBezTo>
                      <a:cubicBezTo>
                        <a:pt x="37175" y="20069"/>
                        <a:pt x="37425" y="19971"/>
                        <a:pt x="37929" y="19971"/>
                      </a:cubicBezTo>
                      <a:cubicBezTo>
                        <a:pt x="39511" y="19971"/>
                        <a:pt x="43591" y="20932"/>
                        <a:pt x="50275" y="28884"/>
                      </a:cubicBezTo>
                      <a:cubicBezTo>
                        <a:pt x="58695" y="38945"/>
                        <a:pt x="58938" y="51072"/>
                        <a:pt x="58938" y="52045"/>
                      </a:cubicBezTo>
                      <a:lnTo>
                        <a:pt x="58938" y="47182"/>
                      </a:lnTo>
                      <a:cubicBezTo>
                        <a:pt x="57904" y="26330"/>
                        <a:pt x="40336" y="17789"/>
                        <a:pt x="40396" y="17698"/>
                      </a:cubicBezTo>
                      <a:cubicBezTo>
                        <a:pt x="28630" y="2171"/>
                        <a:pt x="13896" y="1269"/>
                        <a:pt x="10631" y="1269"/>
                      </a:cubicBezTo>
                      <a:cubicBezTo>
                        <a:pt x="10201" y="1269"/>
                        <a:pt x="9970" y="1284"/>
                        <a:pt x="9970" y="1284"/>
                      </a:cubicBezTo>
                      <a:cubicBezTo>
                        <a:pt x="7772" y="345"/>
                        <a:pt x="5999" y="1"/>
                        <a:pt x="4580" y="1"/>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5506813" y="-4297650"/>
                  <a:ext cx="14475" cy="1881525"/>
                </a:xfrm>
                <a:custGeom>
                  <a:avLst/>
                  <a:gdLst/>
                  <a:ahLst/>
                  <a:cxnLst/>
                  <a:rect l="l" t="t" r="r" b="b"/>
                  <a:pathLst>
                    <a:path w="579" h="75261" extrusionOk="0">
                      <a:moveTo>
                        <a:pt x="396" y="1"/>
                      </a:moveTo>
                      <a:lnTo>
                        <a:pt x="396" y="1"/>
                      </a:lnTo>
                      <a:cubicBezTo>
                        <a:pt x="62" y="24074"/>
                        <a:pt x="1" y="51126"/>
                        <a:pt x="183" y="75260"/>
                      </a:cubicBezTo>
                      <a:cubicBezTo>
                        <a:pt x="487" y="51187"/>
                        <a:pt x="578" y="24135"/>
                        <a:pt x="39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5500738" y="-4297650"/>
                  <a:ext cx="26625" cy="1881525"/>
                </a:xfrm>
                <a:custGeom>
                  <a:avLst/>
                  <a:gdLst/>
                  <a:ahLst/>
                  <a:cxnLst/>
                  <a:rect l="l" t="t" r="r" b="b"/>
                  <a:pathLst>
                    <a:path w="1065" h="75261" extrusionOk="0">
                      <a:moveTo>
                        <a:pt x="639" y="1"/>
                      </a:moveTo>
                      <a:lnTo>
                        <a:pt x="639" y="1"/>
                      </a:lnTo>
                      <a:cubicBezTo>
                        <a:pt x="31" y="24986"/>
                        <a:pt x="1" y="50275"/>
                        <a:pt x="426" y="75260"/>
                      </a:cubicBezTo>
                      <a:cubicBezTo>
                        <a:pt x="1004" y="50275"/>
                        <a:pt x="1065" y="24986"/>
                        <a:pt x="639" y="1"/>
                      </a:cubicBezTo>
                      <a:close/>
                    </a:path>
                  </a:pathLst>
                </a:custGeom>
                <a:solidFill>
                  <a:srgbClr val="090586">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2"/>
              <p:cNvSpPr/>
              <p:nvPr/>
            </p:nvSpPr>
            <p:spPr>
              <a:xfrm>
                <a:off x="5789300" y="2627450"/>
                <a:ext cx="2762188" cy="837744"/>
              </a:xfrm>
              <a:custGeom>
                <a:avLst/>
                <a:gdLst/>
                <a:ahLst/>
                <a:cxnLst/>
                <a:rect l="l" t="t" r="r" b="b"/>
                <a:pathLst>
                  <a:path w="54331" h="16919" extrusionOk="0">
                    <a:moveTo>
                      <a:pt x="18907" y="0"/>
                    </a:moveTo>
                    <a:cubicBezTo>
                      <a:pt x="18907" y="0"/>
                      <a:pt x="19309" y="4234"/>
                      <a:pt x="3940" y="4622"/>
                    </a:cubicBezTo>
                    <a:cubicBezTo>
                      <a:pt x="3940" y="4622"/>
                      <a:pt x="3661" y="5526"/>
                      <a:pt x="2549" y="5526"/>
                    </a:cubicBezTo>
                    <a:cubicBezTo>
                      <a:pt x="2154" y="5526"/>
                      <a:pt x="1654" y="5412"/>
                      <a:pt x="1024" y="5103"/>
                    </a:cubicBezTo>
                    <a:lnTo>
                      <a:pt x="1024" y="5103"/>
                    </a:lnTo>
                    <a:cubicBezTo>
                      <a:pt x="0" y="5785"/>
                      <a:pt x="931" y="8654"/>
                      <a:pt x="2854" y="10236"/>
                    </a:cubicBezTo>
                    <a:cubicBezTo>
                      <a:pt x="5152" y="14931"/>
                      <a:pt x="9983" y="16918"/>
                      <a:pt x="14516" y="16918"/>
                    </a:cubicBezTo>
                    <a:cubicBezTo>
                      <a:pt x="19927" y="16918"/>
                      <a:pt x="24914" y="14086"/>
                      <a:pt x="24661" y="9647"/>
                    </a:cubicBezTo>
                    <a:cubicBezTo>
                      <a:pt x="25653" y="9445"/>
                      <a:pt x="27592" y="7119"/>
                      <a:pt x="27592" y="7119"/>
                    </a:cubicBezTo>
                    <a:cubicBezTo>
                      <a:pt x="28042" y="8608"/>
                      <a:pt x="29748" y="9694"/>
                      <a:pt x="29748" y="9694"/>
                    </a:cubicBezTo>
                    <a:cubicBezTo>
                      <a:pt x="29686" y="10934"/>
                      <a:pt x="31780" y="14098"/>
                      <a:pt x="31780" y="14098"/>
                    </a:cubicBezTo>
                    <a:cubicBezTo>
                      <a:pt x="33569" y="15974"/>
                      <a:pt x="36220" y="16892"/>
                      <a:pt x="39748" y="16892"/>
                    </a:cubicBezTo>
                    <a:cubicBezTo>
                      <a:pt x="41879" y="16892"/>
                      <a:pt x="44329" y="16557"/>
                      <a:pt x="47103" y="15897"/>
                    </a:cubicBezTo>
                    <a:cubicBezTo>
                      <a:pt x="50081" y="13571"/>
                      <a:pt x="52733" y="10609"/>
                      <a:pt x="52469" y="10221"/>
                    </a:cubicBezTo>
                    <a:cubicBezTo>
                      <a:pt x="54331" y="9151"/>
                      <a:pt x="54129" y="6623"/>
                      <a:pt x="54315" y="4886"/>
                    </a:cubicBezTo>
                    <a:lnTo>
                      <a:pt x="54315" y="4886"/>
                    </a:lnTo>
                    <a:cubicBezTo>
                      <a:pt x="53235" y="5649"/>
                      <a:pt x="51572" y="6532"/>
                      <a:pt x="49585" y="6532"/>
                    </a:cubicBezTo>
                    <a:cubicBezTo>
                      <a:pt x="48463" y="6532"/>
                      <a:pt x="47237" y="6250"/>
                      <a:pt x="45955" y="5506"/>
                    </a:cubicBezTo>
                    <a:cubicBezTo>
                      <a:pt x="45955" y="5506"/>
                      <a:pt x="45400" y="5613"/>
                      <a:pt x="44586" y="5613"/>
                    </a:cubicBezTo>
                    <a:cubicBezTo>
                      <a:pt x="43347" y="5613"/>
                      <a:pt x="41509" y="5365"/>
                      <a:pt x="40124" y="4110"/>
                    </a:cubicBezTo>
                    <a:cubicBezTo>
                      <a:pt x="40124" y="4110"/>
                      <a:pt x="39460" y="4252"/>
                      <a:pt x="38298" y="4252"/>
                    </a:cubicBezTo>
                    <a:cubicBezTo>
                      <a:pt x="36487" y="4252"/>
                      <a:pt x="33465" y="3907"/>
                      <a:pt x="29856" y="2140"/>
                    </a:cubicBezTo>
                    <a:cubicBezTo>
                      <a:pt x="28895" y="1799"/>
                      <a:pt x="27608" y="1055"/>
                      <a:pt x="27437" y="993"/>
                    </a:cubicBezTo>
                    <a:cubicBezTo>
                      <a:pt x="26559" y="2056"/>
                      <a:pt x="25554" y="2530"/>
                      <a:pt x="24428" y="2530"/>
                    </a:cubicBezTo>
                    <a:cubicBezTo>
                      <a:pt x="22827" y="2530"/>
                      <a:pt x="20982" y="1575"/>
                      <a:pt x="18907" y="0"/>
                    </a:cubicBezTo>
                    <a:close/>
                  </a:path>
                </a:pathLst>
              </a:custGeom>
              <a:solidFill>
                <a:srgbClr val="FF0000">
                  <a:alpha val="44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32"/>
            <p:cNvSpPr/>
            <p:nvPr/>
          </p:nvSpPr>
          <p:spPr>
            <a:xfrm flipH="1">
              <a:off x="6873152" y="2004782"/>
              <a:ext cx="162240" cy="198871"/>
            </a:xfrm>
            <a:custGeom>
              <a:avLst/>
              <a:gdLst/>
              <a:ahLst/>
              <a:cxnLst/>
              <a:rect l="l" t="t" r="r" b="b"/>
              <a:pathLst>
                <a:path w="7144" h="8757" extrusionOk="0">
                  <a:moveTo>
                    <a:pt x="4250" y="0"/>
                  </a:moveTo>
                  <a:cubicBezTo>
                    <a:pt x="3516" y="0"/>
                    <a:pt x="2781" y="303"/>
                    <a:pt x="2249" y="962"/>
                  </a:cubicBezTo>
                  <a:cubicBezTo>
                    <a:pt x="2037" y="1266"/>
                    <a:pt x="1763" y="1661"/>
                    <a:pt x="1520" y="2147"/>
                  </a:cubicBezTo>
                  <a:cubicBezTo>
                    <a:pt x="851" y="3546"/>
                    <a:pt x="213" y="4974"/>
                    <a:pt x="61" y="6585"/>
                  </a:cubicBezTo>
                  <a:cubicBezTo>
                    <a:pt x="0" y="6950"/>
                    <a:pt x="61" y="7284"/>
                    <a:pt x="152" y="7619"/>
                  </a:cubicBezTo>
                  <a:cubicBezTo>
                    <a:pt x="478" y="8453"/>
                    <a:pt x="1151" y="8757"/>
                    <a:pt x="1873" y="8757"/>
                  </a:cubicBezTo>
                  <a:cubicBezTo>
                    <a:pt x="2361" y="8757"/>
                    <a:pt x="2872" y="8617"/>
                    <a:pt x="3313" y="8409"/>
                  </a:cubicBezTo>
                  <a:cubicBezTo>
                    <a:pt x="4985" y="7710"/>
                    <a:pt x="6444" y="6342"/>
                    <a:pt x="6930" y="4518"/>
                  </a:cubicBezTo>
                  <a:cubicBezTo>
                    <a:pt x="7113" y="3758"/>
                    <a:pt x="7143" y="2938"/>
                    <a:pt x="6961" y="2178"/>
                  </a:cubicBezTo>
                  <a:cubicBezTo>
                    <a:pt x="6641" y="803"/>
                    <a:pt x="5445" y="0"/>
                    <a:pt x="4250" y="0"/>
                  </a:cubicBezTo>
                  <a:close/>
                </a:path>
              </a:pathLst>
            </a:custGeom>
            <a:solidFill>
              <a:srgbClr val="FFFFFF">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Datasets used in this research</a:t>
            </a:r>
          </a:p>
        </p:txBody>
      </p:sp>
      <p:sp>
        <p:nvSpPr>
          <p:cNvPr id="601" name="Google Shape;601;p35"/>
          <p:cNvSpPr txBox="1">
            <a:spLocks noGrp="1"/>
          </p:cNvSpPr>
          <p:nvPr>
            <p:ph type="subTitle" idx="2"/>
          </p:nvPr>
        </p:nvSpPr>
        <p:spPr>
          <a:xfrm>
            <a:off x="3514020" y="1524825"/>
            <a:ext cx="2665947" cy="2060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Structure of the “DREAMER” variable </a:t>
            </a:r>
            <a:r>
              <a:rPr lang="en-US" dirty="0"/>
              <a:t>i</a:t>
            </a:r>
            <a:r>
              <a:rPr lang="en" dirty="0"/>
              <a:t> is a s follows:</a:t>
            </a:r>
          </a:p>
          <a:p>
            <a:pPr marL="0" lvl="0" indent="0" algn="l" rtl="0">
              <a:spcBef>
                <a:spcPts val="0"/>
              </a:spcBef>
              <a:spcAft>
                <a:spcPts val="0"/>
              </a:spcAft>
              <a:buNone/>
            </a:pPr>
            <a:r>
              <a:rPr lang="en-US" dirty="0"/>
              <a:t>• Data: {1×23 cell} </a:t>
            </a:r>
          </a:p>
          <a:p>
            <a:pPr marL="0" lvl="0" indent="0" algn="l" rtl="0">
              <a:spcBef>
                <a:spcPts val="0"/>
              </a:spcBef>
              <a:spcAft>
                <a:spcPts val="0"/>
              </a:spcAft>
              <a:buNone/>
            </a:pPr>
            <a:r>
              <a:rPr lang="en-US" dirty="0"/>
              <a:t>• </a:t>
            </a:r>
            <a:r>
              <a:rPr lang="en-US" dirty="0" err="1"/>
              <a:t>EEG_SamplingRate</a:t>
            </a:r>
            <a:r>
              <a:rPr lang="en-US" dirty="0"/>
              <a:t>: 128 </a:t>
            </a:r>
          </a:p>
          <a:p>
            <a:pPr marL="0" lvl="0" indent="0" algn="l" rtl="0">
              <a:spcBef>
                <a:spcPts val="0"/>
              </a:spcBef>
              <a:spcAft>
                <a:spcPts val="0"/>
              </a:spcAft>
              <a:buNone/>
            </a:pPr>
            <a:r>
              <a:rPr lang="en-US" dirty="0"/>
              <a:t>• </a:t>
            </a:r>
            <a:r>
              <a:rPr lang="en-US" dirty="0" err="1"/>
              <a:t>ECG_SamplingRate</a:t>
            </a:r>
            <a:r>
              <a:rPr lang="en-US" dirty="0"/>
              <a:t>: 256 </a:t>
            </a:r>
          </a:p>
          <a:p>
            <a:pPr marL="0" lvl="0" indent="0" algn="l" rtl="0">
              <a:spcBef>
                <a:spcPts val="0"/>
              </a:spcBef>
              <a:spcAft>
                <a:spcPts val="0"/>
              </a:spcAft>
              <a:buNone/>
            </a:pPr>
            <a:r>
              <a:rPr lang="en-US" dirty="0"/>
              <a:t>• </a:t>
            </a:r>
            <a:r>
              <a:rPr lang="en-US" dirty="0" err="1"/>
              <a:t>EEG_Electrodes</a:t>
            </a:r>
            <a:r>
              <a:rPr lang="en-US" dirty="0"/>
              <a:t>: {'AF3' 'F7' 'F3' 'FC5' 'T7' 'P7' 'O1' 'O2' 'P8' 'T8' 'FC6' 'F4' 'F8' 'AF4’}</a:t>
            </a:r>
          </a:p>
          <a:p>
            <a:pPr marL="0" lvl="0" indent="0" algn="l" rtl="0">
              <a:spcBef>
                <a:spcPts val="0"/>
              </a:spcBef>
              <a:spcAft>
                <a:spcPts val="0"/>
              </a:spcAft>
              <a:buNone/>
            </a:pPr>
            <a:r>
              <a:rPr lang="en-US" dirty="0"/>
              <a:t>• </a:t>
            </a:r>
            <a:r>
              <a:rPr lang="en-US" dirty="0" err="1"/>
              <a:t>noOfSubjects</a:t>
            </a:r>
            <a:r>
              <a:rPr lang="en-US" dirty="0"/>
              <a:t>: 23 </a:t>
            </a:r>
          </a:p>
          <a:p>
            <a:pPr marL="0" lvl="0" indent="0" algn="l" rtl="0">
              <a:spcBef>
                <a:spcPts val="0"/>
              </a:spcBef>
              <a:spcAft>
                <a:spcPts val="0"/>
              </a:spcAft>
              <a:buNone/>
            </a:pPr>
            <a:r>
              <a:rPr lang="en-US" dirty="0"/>
              <a:t>• </a:t>
            </a:r>
            <a:r>
              <a:rPr lang="en-US" dirty="0" err="1"/>
              <a:t>noOfVideoSequences</a:t>
            </a:r>
            <a:r>
              <a:rPr lang="en-US" dirty="0"/>
              <a:t>: 18 </a:t>
            </a:r>
          </a:p>
        </p:txBody>
      </p:sp>
      <p:sp>
        <p:nvSpPr>
          <p:cNvPr id="602" name="Google Shape;602;p35"/>
          <p:cNvSpPr txBox="1">
            <a:spLocks noGrp="1"/>
          </p:cNvSpPr>
          <p:nvPr>
            <p:ph type="subTitle" idx="3"/>
          </p:nvPr>
        </p:nvSpPr>
        <p:spPr>
          <a:xfrm>
            <a:off x="720152" y="1550956"/>
            <a:ext cx="2665947" cy="1855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dataset we have the recordings of 23 participants along with their ratings of the valance, arousal and dominance after each stimulation. The Emotiv  EPOC wireless E</a:t>
            </a:r>
            <a:r>
              <a:rPr lang="en-US" dirty="0"/>
              <a:t>EG headset was used to acquire the signals. The participants used a five- point rating scale to indicate how they felt their emotional responses to be.</a:t>
            </a:r>
            <a:endParaRPr b="1" dirty="0"/>
          </a:p>
        </p:txBody>
      </p:sp>
      <p:sp>
        <p:nvSpPr>
          <p:cNvPr id="604" name="Google Shape;604;p35"/>
          <p:cNvSpPr txBox="1">
            <a:spLocks noGrp="1"/>
          </p:cNvSpPr>
          <p:nvPr>
            <p:ph type="subTitle" idx="7"/>
          </p:nvPr>
        </p:nvSpPr>
        <p:spPr>
          <a:xfrm>
            <a:off x="724622" y="1147724"/>
            <a:ext cx="2793868" cy="3771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DREAMER Dataset</a:t>
            </a:r>
          </a:p>
        </p:txBody>
      </p:sp>
      <p:sp>
        <p:nvSpPr>
          <p:cNvPr id="607" name="Google Shape;607;p35"/>
          <p:cNvSpPr txBox="1">
            <a:spLocks noGrp="1"/>
          </p:cNvSpPr>
          <p:nvPr>
            <p:ph type="subTitle" idx="5"/>
          </p:nvPr>
        </p:nvSpPr>
        <p:spPr>
          <a:xfrm>
            <a:off x="6312358" y="1148549"/>
            <a:ext cx="2203832" cy="2894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cell </a:t>
            </a:r>
            <a:r>
              <a:rPr lang="en-US" dirty="0" err="1"/>
              <a:t>DREAMER.Data</a:t>
            </a:r>
            <a:r>
              <a:rPr lang="en-US" dirty="0"/>
              <a:t>{</a:t>
            </a:r>
            <a:r>
              <a:rPr lang="en-US" dirty="0" err="1"/>
              <a:t>i</a:t>
            </a:r>
            <a:r>
              <a:rPr lang="en-US" dirty="0"/>
              <a:t>} contains the data for the </a:t>
            </a:r>
            <a:r>
              <a:rPr lang="en-US" dirty="0" err="1"/>
              <a:t>ith</a:t>
            </a:r>
            <a:r>
              <a:rPr lang="en-US" dirty="0"/>
              <a:t> participant and is structured as follows: struct with fields: </a:t>
            </a:r>
          </a:p>
          <a:p>
            <a:pPr marL="0" lvl="0" indent="0" algn="l" rtl="0">
              <a:spcBef>
                <a:spcPts val="0"/>
              </a:spcBef>
              <a:spcAft>
                <a:spcPts val="0"/>
              </a:spcAft>
              <a:buNone/>
            </a:pPr>
            <a:r>
              <a:rPr lang="en-US" dirty="0"/>
              <a:t>• Age: 'X’ </a:t>
            </a:r>
          </a:p>
          <a:p>
            <a:pPr marL="0" lvl="0" indent="0" algn="l" rtl="0">
              <a:spcBef>
                <a:spcPts val="0"/>
              </a:spcBef>
              <a:spcAft>
                <a:spcPts val="0"/>
              </a:spcAft>
              <a:buNone/>
            </a:pPr>
            <a:r>
              <a:rPr lang="en-US" dirty="0"/>
              <a:t>• Gender: 'X' ('male' or 'female') </a:t>
            </a:r>
          </a:p>
          <a:p>
            <a:pPr marL="0" lvl="0" indent="0" algn="l" rtl="0">
              <a:spcBef>
                <a:spcPts val="0"/>
              </a:spcBef>
              <a:spcAft>
                <a:spcPts val="0"/>
              </a:spcAft>
              <a:buNone/>
            </a:pPr>
            <a:r>
              <a:rPr lang="en-US" dirty="0"/>
              <a:t>• EEG: [1×1 struct] </a:t>
            </a:r>
          </a:p>
          <a:p>
            <a:pPr marL="0" lvl="0" indent="0" algn="l" rtl="0">
              <a:spcBef>
                <a:spcPts val="0"/>
              </a:spcBef>
              <a:spcAft>
                <a:spcPts val="0"/>
              </a:spcAft>
              <a:buNone/>
            </a:pPr>
            <a:r>
              <a:rPr lang="en-US" dirty="0"/>
              <a:t>• ECG: [1×1 struct] </a:t>
            </a:r>
          </a:p>
          <a:p>
            <a:pPr marL="0" lvl="0" indent="0" algn="l" rtl="0">
              <a:spcBef>
                <a:spcPts val="0"/>
              </a:spcBef>
              <a:spcAft>
                <a:spcPts val="0"/>
              </a:spcAft>
              <a:buNone/>
            </a:pPr>
            <a:r>
              <a:rPr lang="en-US" dirty="0"/>
              <a:t>• </a:t>
            </a:r>
            <a:r>
              <a:rPr lang="en-US" dirty="0" err="1"/>
              <a:t>ScoreValence</a:t>
            </a:r>
            <a:r>
              <a:rPr lang="en-US" dirty="0"/>
              <a:t>: [18×1 double] </a:t>
            </a:r>
          </a:p>
          <a:p>
            <a:pPr marL="0" lvl="0" indent="0" algn="l" rtl="0">
              <a:spcBef>
                <a:spcPts val="0"/>
              </a:spcBef>
              <a:spcAft>
                <a:spcPts val="0"/>
              </a:spcAft>
              <a:buNone/>
            </a:pPr>
            <a:r>
              <a:rPr lang="en-US" dirty="0"/>
              <a:t>• </a:t>
            </a:r>
            <a:r>
              <a:rPr lang="en-US" dirty="0" err="1"/>
              <a:t>ScoreArousal</a:t>
            </a:r>
            <a:r>
              <a:rPr lang="en-US" dirty="0"/>
              <a:t>: [18×1 double] </a:t>
            </a:r>
          </a:p>
          <a:p>
            <a:pPr marL="0" lvl="0" indent="0" algn="l" rtl="0">
              <a:spcBef>
                <a:spcPts val="0"/>
              </a:spcBef>
              <a:spcAft>
                <a:spcPts val="0"/>
              </a:spcAft>
              <a:buNone/>
            </a:pPr>
            <a:r>
              <a:rPr lang="en-US" dirty="0"/>
              <a:t>• </a:t>
            </a:r>
            <a:r>
              <a:rPr lang="en-US" dirty="0" err="1"/>
              <a:t>ScoreDominance</a:t>
            </a:r>
            <a:r>
              <a:rPr lang="en-US" dirty="0"/>
              <a:t>: [18×1 double] </a:t>
            </a:r>
          </a:p>
          <a:p>
            <a:pPr marL="0" lvl="0" indent="0" algn="l" rtl="0">
              <a:spcBef>
                <a:spcPts val="0"/>
              </a:spcBef>
              <a:spcAft>
                <a:spcPts val="0"/>
              </a:spcAft>
              <a:buNone/>
            </a:pPr>
            <a:endParaRPr dirty="0"/>
          </a:p>
        </p:txBody>
      </p:sp>
      <p:sp>
        <p:nvSpPr>
          <p:cNvPr id="36" name="Google Shape;601;p35">
            <a:extLst>
              <a:ext uri="{FF2B5EF4-FFF2-40B4-BE49-F238E27FC236}">
                <a16:creationId xmlns:a16="http://schemas.microsoft.com/office/drawing/2014/main" id="{2B569022-C098-4700-8C5F-76F6CC2920E6}"/>
              </a:ext>
            </a:extLst>
          </p:cNvPr>
          <p:cNvSpPr txBox="1">
            <a:spLocks/>
          </p:cNvSpPr>
          <p:nvPr/>
        </p:nvSpPr>
        <p:spPr>
          <a:xfrm>
            <a:off x="2451271" y="3997022"/>
            <a:ext cx="4791444" cy="85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1pPr>
            <a:lvl2pPr marL="914400" marR="0" lvl="1"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2pPr>
            <a:lvl3pPr marL="1371600" marR="0" lvl="2"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3pPr>
            <a:lvl4pPr marL="1828800" marR="0" lvl="3"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4pPr>
            <a:lvl5pPr marL="2286000" marR="0" lvl="4"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5pPr>
            <a:lvl6pPr marL="2743200" marR="0" lvl="5"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6pPr>
            <a:lvl7pPr marL="3200400" marR="0" lvl="6"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7pPr>
            <a:lvl8pPr marL="3657600" marR="0" lvl="7"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8pPr>
            <a:lvl9pPr marL="4114800" marR="0" lvl="8"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9pPr>
          </a:lstStyle>
          <a:p>
            <a:pPr marL="0" indent="0"/>
            <a:r>
              <a:rPr lang="en-US" dirty="0" err="1"/>
              <a:t>DREAMER.Data</a:t>
            </a:r>
            <a:r>
              <a:rPr lang="en-US" dirty="0"/>
              <a:t>{</a:t>
            </a:r>
            <a:r>
              <a:rPr lang="en-US" dirty="0" err="1"/>
              <a:t>i</a:t>
            </a:r>
            <a:r>
              <a:rPr lang="en-US" dirty="0"/>
              <a:t>}. EEG is structured as follows :</a:t>
            </a:r>
          </a:p>
          <a:p>
            <a:pPr marL="0" indent="0"/>
            <a:r>
              <a:rPr lang="en-US" dirty="0"/>
              <a:t>• Each cell "baseline{</a:t>
            </a:r>
            <a:r>
              <a:rPr lang="en-US" dirty="0" err="1"/>
              <a:t>i</a:t>
            </a:r>
            <a:r>
              <a:rPr lang="en-US" dirty="0"/>
              <a:t>}" contains the data for the neutral clip shown before the </a:t>
            </a:r>
            <a:r>
              <a:rPr lang="en-US" dirty="0" err="1"/>
              <a:t>ith</a:t>
            </a:r>
            <a:r>
              <a:rPr lang="en-US" dirty="0"/>
              <a:t> film clip.</a:t>
            </a:r>
          </a:p>
          <a:p>
            <a:pPr marL="0" indent="0"/>
            <a:r>
              <a:rPr lang="en-US" dirty="0"/>
              <a:t>• Each cell "stimuli{</a:t>
            </a:r>
            <a:r>
              <a:rPr lang="en-US" dirty="0" err="1"/>
              <a:t>i</a:t>
            </a:r>
            <a:r>
              <a:rPr lang="en-US" dirty="0"/>
              <a:t>}" contains the data for the </a:t>
            </a:r>
            <a:r>
              <a:rPr lang="en-US" dirty="0" err="1"/>
              <a:t>ith</a:t>
            </a:r>
            <a:r>
              <a:rPr lang="en-US" dirty="0"/>
              <a:t> film clip stimulus.</a:t>
            </a:r>
          </a:p>
          <a:p>
            <a:pPr marL="0" indent="0"/>
            <a:endParaRPr lang="en-US" dirty="0"/>
          </a:p>
          <a:p>
            <a:pPr marL="0" indent="0"/>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CF9D-7750-411C-9AAC-F14413A43E73}"/>
              </a:ext>
            </a:extLst>
          </p:cNvPr>
          <p:cNvSpPr>
            <a:spLocks noGrp="1"/>
          </p:cNvSpPr>
          <p:nvPr>
            <p:ph type="title"/>
          </p:nvPr>
        </p:nvSpPr>
        <p:spPr>
          <a:xfrm>
            <a:off x="2547122" y="296150"/>
            <a:ext cx="4161282" cy="572700"/>
          </a:xfrm>
        </p:spPr>
        <p:txBody>
          <a:bodyPr/>
          <a:lstStyle/>
          <a:p>
            <a:r>
              <a:rPr lang="en-US" dirty="0"/>
              <a:t>Data Preprocessing</a:t>
            </a:r>
          </a:p>
        </p:txBody>
      </p:sp>
      <p:sp>
        <p:nvSpPr>
          <p:cNvPr id="3" name="Subtitle 2">
            <a:extLst>
              <a:ext uri="{FF2B5EF4-FFF2-40B4-BE49-F238E27FC236}">
                <a16:creationId xmlns:a16="http://schemas.microsoft.com/office/drawing/2014/main" id="{68464A79-0B40-4641-869F-B4A4F868D776}"/>
              </a:ext>
            </a:extLst>
          </p:cNvPr>
          <p:cNvSpPr>
            <a:spLocks noGrp="1"/>
          </p:cNvSpPr>
          <p:nvPr>
            <p:ph type="subTitle" idx="1"/>
          </p:nvPr>
        </p:nvSpPr>
        <p:spPr>
          <a:xfrm>
            <a:off x="236352" y="2919232"/>
            <a:ext cx="2671990" cy="525900"/>
          </a:xfrm>
        </p:spPr>
        <p:txBody>
          <a:bodyPr/>
          <a:lstStyle/>
          <a:p>
            <a:r>
              <a:rPr lang="en-US" dirty="0"/>
              <a:t>Bandpass Filtering</a:t>
            </a:r>
          </a:p>
        </p:txBody>
      </p:sp>
      <p:sp>
        <p:nvSpPr>
          <p:cNvPr id="4" name="Subtitle 3">
            <a:extLst>
              <a:ext uri="{FF2B5EF4-FFF2-40B4-BE49-F238E27FC236}">
                <a16:creationId xmlns:a16="http://schemas.microsoft.com/office/drawing/2014/main" id="{3D880388-62D7-4417-AB2B-C798FD447339}"/>
              </a:ext>
            </a:extLst>
          </p:cNvPr>
          <p:cNvSpPr>
            <a:spLocks noGrp="1"/>
          </p:cNvSpPr>
          <p:nvPr>
            <p:ph type="subTitle" idx="2"/>
          </p:nvPr>
        </p:nvSpPr>
        <p:spPr>
          <a:xfrm>
            <a:off x="236354" y="3417335"/>
            <a:ext cx="2967000" cy="1027800"/>
          </a:xfrm>
        </p:spPr>
        <p:txBody>
          <a:bodyPr/>
          <a:lstStyle/>
          <a:p>
            <a:pPr algn="l"/>
            <a:r>
              <a:rPr lang="en-US" dirty="0"/>
              <a:t>The overall goal of the bandpass filter</a:t>
            </a:r>
          </a:p>
          <a:p>
            <a:pPr algn="l"/>
            <a:r>
              <a:rPr lang="en-US" dirty="0"/>
              <a:t>is to isolate the important frequency</a:t>
            </a:r>
          </a:p>
          <a:p>
            <a:pPr algn="l"/>
            <a:r>
              <a:rPr lang="en-US" dirty="0"/>
              <a:t>components by eliminating high</a:t>
            </a:r>
          </a:p>
          <a:p>
            <a:pPr algn="l"/>
            <a:r>
              <a:rPr lang="en-US" dirty="0"/>
              <a:t>frequency noise and low-frequency</a:t>
            </a:r>
          </a:p>
          <a:p>
            <a:pPr algn="l"/>
            <a:r>
              <a:rPr lang="en-US" dirty="0"/>
              <a:t>drift.</a:t>
            </a:r>
          </a:p>
        </p:txBody>
      </p:sp>
      <p:sp>
        <p:nvSpPr>
          <p:cNvPr id="5" name="Subtitle 4">
            <a:extLst>
              <a:ext uri="{FF2B5EF4-FFF2-40B4-BE49-F238E27FC236}">
                <a16:creationId xmlns:a16="http://schemas.microsoft.com/office/drawing/2014/main" id="{7AB32E18-6211-4DF1-88BE-5F9B471FE0D4}"/>
              </a:ext>
            </a:extLst>
          </p:cNvPr>
          <p:cNvSpPr>
            <a:spLocks noGrp="1"/>
          </p:cNvSpPr>
          <p:nvPr>
            <p:ph type="subTitle" idx="3"/>
          </p:nvPr>
        </p:nvSpPr>
        <p:spPr>
          <a:xfrm>
            <a:off x="5013250" y="1756260"/>
            <a:ext cx="3079188" cy="1027800"/>
          </a:xfrm>
        </p:spPr>
        <p:txBody>
          <a:bodyPr/>
          <a:lstStyle/>
          <a:p>
            <a:pPr algn="l"/>
            <a:r>
              <a:rPr lang="en-US" dirty="0"/>
              <a:t>PSD measures the power of each</a:t>
            </a:r>
          </a:p>
          <a:p>
            <a:pPr algn="l"/>
            <a:r>
              <a:rPr lang="en-US" dirty="0"/>
              <a:t>frequency component within the</a:t>
            </a:r>
          </a:p>
          <a:p>
            <a:pPr algn="l"/>
            <a:r>
              <a:rPr lang="en-US" dirty="0"/>
              <a:t>signal, which is essential for</a:t>
            </a:r>
          </a:p>
          <a:p>
            <a:pPr algn="l"/>
            <a:r>
              <a:rPr lang="en-US" dirty="0"/>
              <a:t>understanding the distribution of</a:t>
            </a:r>
          </a:p>
          <a:p>
            <a:pPr algn="l"/>
            <a:r>
              <a:rPr lang="en-US" dirty="0"/>
              <a:t>power across different frequency bands.</a:t>
            </a:r>
          </a:p>
        </p:txBody>
      </p:sp>
      <p:sp>
        <p:nvSpPr>
          <p:cNvPr id="6" name="Subtitle 5">
            <a:extLst>
              <a:ext uri="{FF2B5EF4-FFF2-40B4-BE49-F238E27FC236}">
                <a16:creationId xmlns:a16="http://schemas.microsoft.com/office/drawing/2014/main" id="{D4E4085F-6925-409A-AC26-1001C9A0DB97}"/>
              </a:ext>
            </a:extLst>
          </p:cNvPr>
          <p:cNvSpPr>
            <a:spLocks noGrp="1"/>
          </p:cNvSpPr>
          <p:nvPr>
            <p:ph type="subTitle" idx="4"/>
          </p:nvPr>
        </p:nvSpPr>
        <p:spPr>
          <a:xfrm>
            <a:off x="1113686" y="1805770"/>
            <a:ext cx="2866872" cy="1027800"/>
          </a:xfrm>
        </p:spPr>
        <p:txBody>
          <a:bodyPr/>
          <a:lstStyle/>
          <a:p>
            <a:pPr algn="l"/>
            <a:r>
              <a:rPr lang="en-US" dirty="0"/>
              <a:t>This normalization process enhances</a:t>
            </a:r>
          </a:p>
          <a:p>
            <a:pPr algn="l"/>
            <a:r>
              <a:rPr lang="en-US" dirty="0"/>
              <a:t>the interpretability of the results,</a:t>
            </a:r>
          </a:p>
          <a:p>
            <a:pPr algn="l"/>
            <a:r>
              <a:rPr lang="en-US" dirty="0"/>
              <a:t>providing valuable insights into the</a:t>
            </a:r>
          </a:p>
          <a:p>
            <a:pPr algn="l"/>
            <a:r>
              <a:rPr lang="en-US" dirty="0"/>
              <a:t>neural responses to different stimuli.</a:t>
            </a:r>
          </a:p>
        </p:txBody>
      </p:sp>
      <p:sp>
        <p:nvSpPr>
          <p:cNvPr id="7" name="Subtitle 6">
            <a:extLst>
              <a:ext uri="{FF2B5EF4-FFF2-40B4-BE49-F238E27FC236}">
                <a16:creationId xmlns:a16="http://schemas.microsoft.com/office/drawing/2014/main" id="{20C7C8B3-311B-4EA8-8073-16502EF3319B}"/>
              </a:ext>
            </a:extLst>
          </p:cNvPr>
          <p:cNvSpPr>
            <a:spLocks noGrp="1"/>
          </p:cNvSpPr>
          <p:nvPr>
            <p:ph type="subTitle" idx="5"/>
          </p:nvPr>
        </p:nvSpPr>
        <p:spPr>
          <a:xfrm>
            <a:off x="3171934" y="3435550"/>
            <a:ext cx="2800129" cy="1027800"/>
          </a:xfrm>
        </p:spPr>
        <p:txBody>
          <a:bodyPr/>
          <a:lstStyle/>
          <a:p>
            <a:pPr algn="l"/>
            <a:r>
              <a:rPr lang="en-US" dirty="0"/>
              <a:t>A crucial preprocessing procedure</a:t>
            </a:r>
          </a:p>
          <a:p>
            <a:pPr algn="l"/>
            <a:r>
              <a:rPr lang="en-US" dirty="0"/>
              <a:t>used in deep learning techniques to</a:t>
            </a:r>
          </a:p>
          <a:p>
            <a:pPr algn="l"/>
            <a:r>
              <a:rPr lang="en-US" dirty="0"/>
              <a:t>standardize the range of features or</a:t>
            </a:r>
          </a:p>
          <a:p>
            <a:pPr algn="l"/>
            <a:r>
              <a:rPr lang="en-US" dirty="0"/>
              <a:t>independent variables in the data</a:t>
            </a:r>
          </a:p>
        </p:txBody>
      </p:sp>
      <p:sp>
        <p:nvSpPr>
          <p:cNvPr id="8" name="Subtitle 7">
            <a:extLst>
              <a:ext uri="{FF2B5EF4-FFF2-40B4-BE49-F238E27FC236}">
                <a16:creationId xmlns:a16="http://schemas.microsoft.com/office/drawing/2014/main" id="{11B4741F-586B-438E-AF77-CEDF35E2EC23}"/>
              </a:ext>
            </a:extLst>
          </p:cNvPr>
          <p:cNvSpPr>
            <a:spLocks noGrp="1"/>
          </p:cNvSpPr>
          <p:nvPr>
            <p:ph type="subTitle" idx="6"/>
          </p:nvPr>
        </p:nvSpPr>
        <p:spPr>
          <a:xfrm>
            <a:off x="1163750" y="1140805"/>
            <a:ext cx="2766745" cy="653770"/>
          </a:xfrm>
        </p:spPr>
        <p:txBody>
          <a:bodyPr/>
          <a:lstStyle/>
          <a:p>
            <a:r>
              <a:rPr lang="en-US" dirty="0"/>
              <a:t>Baseline- Stimulus</a:t>
            </a:r>
          </a:p>
          <a:p>
            <a:r>
              <a:rPr lang="en-US" dirty="0"/>
              <a:t>Ratio Calculation</a:t>
            </a:r>
          </a:p>
        </p:txBody>
      </p:sp>
      <p:sp>
        <p:nvSpPr>
          <p:cNvPr id="9" name="Subtitle 8">
            <a:extLst>
              <a:ext uri="{FF2B5EF4-FFF2-40B4-BE49-F238E27FC236}">
                <a16:creationId xmlns:a16="http://schemas.microsoft.com/office/drawing/2014/main" id="{91AD1014-BE72-41C1-B8C9-FCFD7394FB10}"/>
              </a:ext>
            </a:extLst>
          </p:cNvPr>
          <p:cNvSpPr>
            <a:spLocks noGrp="1"/>
          </p:cNvSpPr>
          <p:nvPr>
            <p:ph type="subTitle" idx="7"/>
          </p:nvPr>
        </p:nvSpPr>
        <p:spPr>
          <a:xfrm>
            <a:off x="5013250" y="1212350"/>
            <a:ext cx="2967000" cy="582225"/>
          </a:xfrm>
        </p:spPr>
        <p:txBody>
          <a:bodyPr/>
          <a:lstStyle/>
          <a:p>
            <a:r>
              <a:rPr lang="en-US" dirty="0"/>
              <a:t>Power Spectral</a:t>
            </a:r>
          </a:p>
          <a:p>
            <a:r>
              <a:rPr lang="en-US" dirty="0"/>
              <a:t>Density Calculation</a:t>
            </a:r>
          </a:p>
        </p:txBody>
      </p:sp>
      <p:sp>
        <p:nvSpPr>
          <p:cNvPr id="10" name="Subtitle 9">
            <a:extLst>
              <a:ext uri="{FF2B5EF4-FFF2-40B4-BE49-F238E27FC236}">
                <a16:creationId xmlns:a16="http://schemas.microsoft.com/office/drawing/2014/main" id="{8C175E38-DC61-4382-B9B8-A25B7D30156B}"/>
              </a:ext>
            </a:extLst>
          </p:cNvPr>
          <p:cNvSpPr>
            <a:spLocks noGrp="1"/>
          </p:cNvSpPr>
          <p:nvPr>
            <p:ph type="subTitle" idx="8"/>
          </p:nvPr>
        </p:nvSpPr>
        <p:spPr>
          <a:xfrm>
            <a:off x="3236004" y="2925447"/>
            <a:ext cx="2671991" cy="525900"/>
          </a:xfrm>
        </p:spPr>
        <p:txBody>
          <a:bodyPr/>
          <a:lstStyle/>
          <a:p>
            <a:r>
              <a:rPr lang="en-US" dirty="0"/>
              <a:t>Scaling </a:t>
            </a:r>
          </a:p>
        </p:txBody>
      </p:sp>
      <p:sp>
        <p:nvSpPr>
          <p:cNvPr id="11" name="Subtitle 2">
            <a:extLst>
              <a:ext uri="{FF2B5EF4-FFF2-40B4-BE49-F238E27FC236}">
                <a16:creationId xmlns:a16="http://schemas.microsoft.com/office/drawing/2014/main" id="{3CFC9FB6-DB2C-4FEF-B708-23CFC50D9ADE}"/>
              </a:ext>
            </a:extLst>
          </p:cNvPr>
          <p:cNvSpPr txBox="1">
            <a:spLocks/>
          </p:cNvSpPr>
          <p:nvPr/>
        </p:nvSpPr>
        <p:spPr>
          <a:xfrm>
            <a:off x="5868504" y="2919147"/>
            <a:ext cx="3079187"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Feature Normalization</a:t>
            </a:r>
          </a:p>
        </p:txBody>
      </p:sp>
      <p:sp>
        <p:nvSpPr>
          <p:cNvPr id="12" name="Subtitle 3">
            <a:extLst>
              <a:ext uri="{FF2B5EF4-FFF2-40B4-BE49-F238E27FC236}">
                <a16:creationId xmlns:a16="http://schemas.microsoft.com/office/drawing/2014/main" id="{ABC23911-32CA-486C-904A-D53987CBFAAA}"/>
              </a:ext>
            </a:extLst>
          </p:cNvPr>
          <p:cNvSpPr txBox="1">
            <a:spLocks/>
          </p:cNvSpPr>
          <p:nvPr/>
        </p:nvSpPr>
        <p:spPr>
          <a:xfrm>
            <a:off x="5868507" y="3417250"/>
            <a:ext cx="2967000" cy="10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Nunito Medium"/>
              <a:buNone/>
              <a:defRPr sz="1200" b="0" i="0" u="none" strike="noStrike" cap="none">
                <a:solidFill>
                  <a:schemeClr val="dk1"/>
                </a:solidFill>
                <a:latin typeface="Nunito Medium"/>
                <a:ea typeface="Nunito Medium"/>
                <a:cs typeface="Nunito Medium"/>
                <a:sym typeface="Nunito Medium"/>
              </a:defRPr>
            </a:lvl1pPr>
            <a:lvl2pPr marL="914400" marR="0" lvl="1"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2pPr>
            <a:lvl3pPr marL="1371600" marR="0" lvl="2"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3pPr>
            <a:lvl4pPr marL="1828800" marR="0" lvl="3"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4pPr>
            <a:lvl5pPr marL="2286000" marR="0" lvl="4"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5pPr>
            <a:lvl6pPr marL="2743200" marR="0" lvl="5"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6pPr>
            <a:lvl7pPr marL="3200400" marR="0" lvl="6"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7pPr>
            <a:lvl8pPr marL="3657600" marR="0" lvl="7"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8pPr>
            <a:lvl9pPr marL="4114800" marR="0" lvl="8"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9pPr>
          </a:lstStyle>
          <a:p>
            <a:pPr algn="l"/>
            <a:r>
              <a:rPr lang="en-US" dirty="0"/>
              <a:t>After extracting the features, we</a:t>
            </a:r>
          </a:p>
          <a:p>
            <a:pPr algn="l"/>
            <a:r>
              <a:rPr lang="en-US" dirty="0"/>
              <a:t>normalized them using standard</a:t>
            </a:r>
          </a:p>
          <a:p>
            <a:pPr algn="l"/>
            <a:r>
              <a:rPr lang="en-US" dirty="0"/>
              <a:t>scaling to make sure every feature</a:t>
            </a:r>
          </a:p>
          <a:p>
            <a:pPr algn="l"/>
            <a:r>
              <a:rPr lang="en-US" dirty="0"/>
              <a:t>adds the same amount to the analysis.</a:t>
            </a:r>
          </a:p>
        </p:txBody>
      </p:sp>
    </p:spTree>
    <p:extLst>
      <p:ext uri="{BB962C8B-B14F-4D97-AF65-F5344CB8AC3E}">
        <p14:creationId xmlns:p14="http://schemas.microsoft.com/office/powerpoint/2010/main" val="402125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1"/>
          <p:cNvSpPr txBox="1">
            <a:spLocks noGrp="1"/>
          </p:cNvSpPr>
          <p:nvPr>
            <p:ph type="subTitle" idx="4"/>
          </p:nvPr>
        </p:nvSpPr>
        <p:spPr>
          <a:xfrm>
            <a:off x="4778823" y="1099466"/>
            <a:ext cx="3378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Time Domain</a:t>
            </a:r>
            <a:endParaRPr dirty="0"/>
          </a:p>
        </p:txBody>
      </p:sp>
      <p:sp>
        <p:nvSpPr>
          <p:cNvPr id="458" name="Google Shape;458;p31"/>
          <p:cNvSpPr txBox="1">
            <a:spLocks noGrp="1"/>
          </p:cNvSpPr>
          <p:nvPr>
            <p:ph type="subTitle" idx="1"/>
          </p:nvPr>
        </p:nvSpPr>
        <p:spPr>
          <a:xfrm>
            <a:off x="4778823" y="1658366"/>
            <a:ext cx="3378300" cy="22062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focused on extracting statistical features from the time domain signals of EEG data. These features summarize the distribution and shape of the signals over time, providing insights into the underlying characteristics of the EEG data. These features were computed for both the baseline and stimulus periods. There are different examples of time domain statistical features but what we have used are the mean, kurtosis, skewness, standard deviation. </a:t>
            </a:r>
            <a:endParaRPr dirty="0"/>
          </a:p>
        </p:txBody>
      </p:sp>
      <p:sp>
        <p:nvSpPr>
          <p:cNvPr id="459" name="Google Shape;459;p31"/>
          <p:cNvSpPr txBox="1">
            <a:spLocks noGrp="1"/>
          </p:cNvSpPr>
          <p:nvPr>
            <p:ph type="subTitle" idx="2"/>
          </p:nvPr>
        </p:nvSpPr>
        <p:spPr>
          <a:xfrm>
            <a:off x="720000" y="1740106"/>
            <a:ext cx="3378300" cy="22062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sample a signal without aliasing, we first applied bandpass filters to extract out specific EEG frequency bands, which are: delta, which has a frequency of 0.5–4Hz; theta, which has a frequency of 4–8Hz; alpha, which is 8-13Hz; beta, which is 13–30Hz; and gamma, which is up to 64Hz because our data sampling rate is 128Hz. This is because, according to the Nyquist theorem, the sampling frequency must be at least twice that of the highest frequency on the signal.</a:t>
            </a:r>
            <a:endParaRPr dirty="0"/>
          </a:p>
        </p:txBody>
      </p:sp>
      <p:sp>
        <p:nvSpPr>
          <p:cNvPr id="460" name="Google Shape;460;p31"/>
          <p:cNvSpPr txBox="1">
            <a:spLocks noGrp="1"/>
          </p:cNvSpPr>
          <p:nvPr>
            <p:ph type="subTitle" idx="3"/>
          </p:nvPr>
        </p:nvSpPr>
        <p:spPr>
          <a:xfrm>
            <a:off x="720000" y="1099466"/>
            <a:ext cx="3378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Frequency Domain </a:t>
            </a:r>
            <a:endParaRPr dirty="0"/>
          </a:p>
        </p:txBody>
      </p:sp>
      <p:sp>
        <p:nvSpPr>
          <p:cNvPr id="3" name="Title 2">
            <a:extLst>
              <a:ext uri="{FF2B5EF4-FFF2-40B4-BE49-F238E27FC236}">
                <a16:creationId xmlns:a16="http://schemas.microsoft.com/office/drawing/2014/main" id="{97159CCE-F025-4D85-9EA9-2BD33201DCB9}"/>
              </a:ext>
            </a:extLst>
          </p:cNvPr>
          <p:cNvSpPr>
            <a:spLocks noGrp="1"/>
          </p:cNvSpPr>
          <p:nvPr>
            <p:ph type="title"/>
          </p:nvPr>
        </p:nvSpPr>
        <p:spPr/>
        <p:txBody>
          <a:bodyPr/>
          <a:lstStyle/>
          <a:p>
            <a:r>
              <a:rPr lang="en-US" dirty="0"/>
              <a:t>Feature Extraction </a:t>
            </a:r>
          </a:p>
        </p:txBody>
      </p:sp>
    </p:spTree>
    <p:extLst>
      <p:ext uri="{BB962C8B-B14F-4D97-AF65-F5344CB8AC3E}">
        <p14:creationId xmlns:p14="http://schemas.microsoft.com/office/powerpoint/2010/main" val="357795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2457-EE1F-4824-8959-3C05B427E225}"/>
              </a:ext>
            </a:extLst>
          </p:cNvPr>
          <p:cNvSpPr>
            <a:spLocks noGrp="1"/>
          </p:cNvSpPr>
          <p:nvPr>
            <p:ph type="title"/>
          </p:nvPr>
        </p:nvSpPr>
        <p:spPr>
          <a:xfrm>
            <a:off x="720000" y="399761"/>
            <a:ext cx="7704000" cy="1027800"/>
          </a:xfrm>
        </p:spPr>
        <p:txBody>
          <a:bodyPr/>
          <a:lstStyle/>
          <a:p>
            <a:r>
              <a:rPr lang="en-US" dirty="0"/>
              <a:t>Machine Learning Methods Used in this Study</a:t>
            </a:r>
          </a:p>
        </p:txBody>
      </p:sp>
      <p:sp>
        <p:nvSpPr>
          <p:cNvPr id="3" name="Subtitle 2">
            <a:extLst>
              <a:ext uri="{FF2B5EF4-FFF2-40B4-BE49-F238E27FC236}">
                <a16:creationId xmlns:a16="http://schemas.microsoft.com/office/drawing/2014/main" id="{F8AE05B4-A037-42CD-87E1-8B44F41C40FD}"/>
              </a:ext>
            </a:extLst>
          </p:cNvPr>
          <p:cNvSpPr>
            <a:spLocks noGrp="1"/>
          </p:cNvSpPr>
          <p:nvPr>
            <p:ph type="subTitle" idx="1"/>
          </p:nvPr>
        </p:nvSpPr>
        <p:spPr>
          <a:xfrm>
            <a:off x="417442" y="1477580"/>
            <a:ext cx="3275960" cy="525900"/>
          </a:xfrm>
        </p:spPr>
        <p:txBody>
          <a:bodyPr/>
          <a:lstStyle/>
          <a:p>
            <a:r>
              <a:rPr lang="en-US" dirty="0"/>
              <a:t>Support Vector Machine</a:t>
            </a:r>
          </a:p>
        </p:txBody>
      </p:sp>
      <p:sp>
        <p:nvSpPr>
          <p:cNvPr id="4" name="Subtitle 3">
            <a:extLst>
              <a:ext uri="{FF2B5EF4-FFF2-40B4-BE49-F238E27FC236}">
                <a16:creationId xmlns:a16="http://schemas.microsoft.com/office/drawing/2014/main" id="{9134FE19-C857-439D-9748-CC023DA4ABC4}"/>
              </a:ext>
            </a:extLst>
          </p:cNvPr>
          <p:cNvSpPr>
            <a:spLocks noGrp="1"/>
          </p:cNvSpPr>
          <p:nvPr>
            <p:ph type="subTitle" idx="2"/>
          </p:nvPr>
        </p:nvSpPr>
        <p:spPr>
          <a:xfrm>
            <a:off x="417443" y="1920946"/>
            <a:ext cx="3713305" cy="1197811"/>
          </a:xfrm>
        </p:spPr>
        <p:txBody>
          <a:bodyPr/>
          <a:lstStyle/>
          <a:p>
            <a:pPr algn="l"/>
            <a:r>
              <a:rPr lang="en-US" dirty="0"/>
              <a:t>In this work, a grind search cross- validation</a:t>
            </a:r>
          </a:p>
          <a:p>
            <a:pPr algn="l"/>
            <a:r>
              <a:rPr lang="en-US" dirty="0"/>
              <a:t>was used to apply the SVM model. We were</a:t>
            </a:r>
          </a:p>
          <a:p>
            <a:pPr algn="l"/>
            <a:r>
              <a:rPr lang="en-US" dirty="0"/>
              <a:t>able to test many combinations of </a:t>
            </a:r>
          </a:p>
          <a:p>
            <a:pPr algn="l"/>
            <a:r>
              <a:rPr lang="en-US" dirty="0"/>
              <a:t>hyperparameters in this procedure, including</a:t>
            </a:r>
          </a:p>
          <a:p>
            <a:pPr algn="l"/>
            <a:r>
              <a:rPr lang="en-US" dirty="0"/>
              <a:t>our kernel type, the kernel coefficient (gamma),</a:t>
            </a:r>
          </a:p>
          <a:p>
            <a:pPr algn="l"/>
            <a:r>
              <a:rPr lang="en-US" dirty="0"/>
              <a:t>and the regularization parameter (C).</a:t>
            </a:r>
          </a:p>
        </p:txBody>
      </p:sp>
      <p:sp>
        <p:nvSpPr>
          <p:cNvPr id="5" name="Subtitle 4">
            <a:extLst>
              <a:ext uri="{FF2B5EF4-FFF2-40B4-BE49-F238E27FC236}">
                <a16:creationId xmlns:a16="http://schemas.microsoft.com/office/drawing/2014/main" id="{E712A176-2983-4522-BA40-1764974BCD82}"/>
              </a:ext>
            </a:extLst>
          </p:cNvPr>
          <p:cNvSpPr>
            <a:spLocks noGrp="1"/>
          </p:cNvSpPr>
          <p:nvPr>
            <p:ph type="subTitle" idx="3"/>
          </p:nvPr>
        </p:nvSpPr>
        <p:spPr>
          <a:xfrm>
            <a:off x="5013250" y="1562800"/>
            <a:ext cx="3410746" cy="1027800"/>
          </a:xfrm>
        </p:spPr>
        <p:txBody>
          <a:bodyPr/>
          <a:lstStyle/>
          <a:p>
            <a:pPr algn="l"/>
            <a:r>
              <a:rPr lang="en-US" dirty="0"/>
              <a:t>The best hyperparameters for the Decision</a:t>
            </a:r>
          </a:p>
          <a:p>
            <a:pPr algn="l"/>
            <a:r>
              <a:rPr lang="en-US" dirty="0"/>
              <a:t>Tree model were identified using grid search</a:t>
            </a:r>
          </a:p>
          <a:p>
            <a:pPr algn="l"/>
            <a:r>
              <a:rPr lang="en-US" dirty="0"/>
              <a:t>cross-validation, experimenting with various</a:t>
            </a:r>
          </a:p>
          <a:p>
            <a:pPr algn="l"/>
            <a:r>
              <a:rPr lang="en-US" dirty="0"/>
              <a:t>values for maximum tree depth, minimum</a:t>
            </a:r>
          </a:p>
          <a:p>
            <a:pPr algn="l"/>
            <a:r>
              <a:rPr lang="en-US" dirty="0"/>
              <a:t>samples to split a node, and minimum</a:t>
            </a:r>
          </a:p>
          <a:p>
            <a:pPr algn="l"/>
            <a:r>
              <a:rPr lang="en-US" dirty="0"/>
              <a:t>samples at a leaf node to achieve the highest</a:t>
            </a:r>
          </a:p>
          <a:p>
            <a:pPr algn="l"/>
            <a:r>
              <a:rPr lang="en-US" dirty="0"/>
              <a:t>accuracy.</a:t>
            </a:r>
          </a:p>
        </p:txBody>
      </p:sp>
      <p:sp>
        <p:nvSpPr>
          <p:cNvPr id="6" name="Subtitle 5">
            <a:extLst>
              <a:ext uri="{FF2B5EF4-FFF2-40B4-BE49-F238E27FC236}">
                <a16:creationId xmlns:a16="http://schemas.microsoft.com/office/drawing/2014/main" id="{583C3A42-D431-49BE-8FEA-8ABAA4D51DF9}"/>
              </a:ext>
            </a:extLst>
          </p:cNvPr>
          <p:cNvSpPr>
            <a:spLocks noGrp="1"/>
          </p:cNvSpPr>
          <p:nvPr>
            <p:ph type="subTitle" idx="4"/>
          </p:nvPr>
        </p:nvSpPr>
        <p:spPr>
          <a:xfrm>
            <a:off x="417441" y="3580700"/>
            <a:ext cx="3713305" cy="1448500"/>
          </a:xfrm>
        </p:spPr>
        <p:txBody>
          <a:bodyPr/>
          <a:lstStyle/>
          <a:p>
            <a:pPr algn="l"/>
            <a:r>
              <a:rPr lang="en-US" dirty="0"/>
              <a:t>Grind search cross-validation was employed for</a:t>
            </a:r>
          </a:p>
          <a:p>
            <a:pPr algn="l"/>
            <a:r>
              <a:rPr lang="en-US" dirty="0"/>
              <a:t>the RF as well. We experimented with a variety</a:t>
            </a:r>
          </a:p>
          <a:p>
            <a:pPr algn="l"/>
            <a:r>
              <a:rPr lang="en-US" dirty="0"/>
              <a:t>of factors, including the total number of trees in</a:t>
            </a:r>
          </a:p>
          <a:p>
            <a:pPr algn="l"/>
            <a:r>
              <a:rPr lang="en-US" dirty="0"/>
              <a:t>the forest, the tree's maximum depth, the</a:t>
            </a:r>
          </a:p>
          <a:p>
            <a:pPr algn="l"/>
            <a:r>
              <a:rPr lang="en-US" dirty="0"/>
              <a:t>minimum number of samples needed at each</a:t>
            </a:r>
          </a:p>
          <a:p>
            <a:pPr algn="l"/>
            <a:r>
              <a:rPr lang="en-US" dirty="0"/>
              <a:t>leaf node, and the minimum number of samples</a:t>
            </a:r>
          </a:p>
          <a:p>
            <a:pPr algn="l"/>
            <a:r>
              <a:rPr lang="en-US" dirty="0"/>
              <a:t>needed to split a node. </a:t>
            </a:r>
          </a:p>
        </p:txBody>
      </p:sp>
      <p:sp>
        <p:nvSpPr>
          <p:cNvPr id="7" name="Subtitle 6">
            <a:extLst>
              <a:ext uri="{FF2B5EF4-FFF2-40B4-BE49-F238E27FC236}">
                <a16:creationId xmlns:a16="http://schemas.microsoft.com/office/drawing/2014/main" id="{0B675804-D289-4E7A-89AB-0984919B0EF5}"/>
              </a:ext>
            </a:extLst>
          </p:cNvPr>
          <p:cNvSpPr>
            <a:spLocks noGrp="1"/>
          </p:cNvSpPr>
          <p:nvPr>
            <p:ph type="subTitle" idx="5"/>
          </p:nvPr>
        </p:nvSpPr>
        <p:spPr>
          <a:xfrm>
            <a:off x="5249025" y="3563435"/>
            <a:ext cx="3188873" cy="1027800"/>
          </a:xfrm>
        </p:spPr>
        <p:txBody>
          <a:bodyPr/>
          <a:lstStyle/>
          <a:p>
            <a:pPr algn="l"/>
            <a:r>
              <a:rPr lang="en-US" dirty="0"/>
              <a:t>We performed parameter optimization,</a:t>
            </a:r>
          </a:p>
          <a:p>
            <a:pPr algn="l"/>
            <a:r>
              <a:rPr lang="en-US" dirty="0"/>
              <a:t>examining several values of k to</a:t>
            </a:r>
          </a:p>
          <a:p>
            <a:pPr algn="l"/>
            <a:r>
              <a:rPr lang="en-US" dirty="0"/>
              <a:t>determine the ideal number of neighbors,</a:t>
            </a:r>
          </a:p>
          <a:p>
            <a:pPr algn="l"/>
            <a:r>
              <a:rPr lang="en-US" dirty="0"/>
              <a:t>in order to determine the best choice for k. </a:t>
            </a:r>
          </a:p>
        </p:txBody>
      </p:sp>
      <p:sp>
        <p:nvSpPr>
          <p:cNvPr id="8" name="Subtitle 7">
            <a:extLst>
              <a:ext uri="{FF2B5EF4-FFF2-40B4-BE49-F238E27FC236}">
                <a16:creationId xmlns:a16="http://schemas.microsoft.com/office/drawing/2014/main" id="{87F2ACBC-BFF6-4E78-96EB-E209A7BFD8E2}"/>
              </a:ext>
            </a:extLst>
          </p:cNvPr>
          <p:cNvSpPr>
            <a:spLocks noGrp="1"/>
          </p:cNvSpPr>
          <p:nvPr>
            <p:ph type="subTitle" idx="6"/>
          </p:nvPr>
        </p:nvSpPr>
        <p:spPr>
          <a:xfrm>
            <a:off x="706102" y="3140021"/>
            <a:ext cx="2967000" cy="525900"/>
          </a:xfrm>
        </p:spPr>
        <p:txBody>
          <a:bodyPr/>
          <a:lstStyle/>
          <a:p>
            <a:r>
              <a:rPr lang="en-US" dirty="0"/>
              <a:t>Random Forest</a:t>
            </a:r>
          </a:p>
        </p:txBody>
      </p:sp>
      <p:sp>
        <p:nvSpPr>
          <p:cNvPr id="9" name="Subtitle 8">
            <a:extLst>
              <a:ext uri="{FF2B5EF4-FFF2-40B4-BE49-F238E27FC236}">
                <a16:creationId xmlns:a16="http://schemas.microsoft.com/office/drawing/2014/main" id="{EDB0FAF1-D465-42E4-8CAD-81F527949B1E}"/>
              </a:ext>
            </a:extLst>
          </p:cNvPr>
          <p:cNvSpPr>
            <a:spLocks noGrp="1"/>
          </p:cNvSpPr>
          <p:nvPr>
            <p:ph type="subTitle" idx="7"/>
          </p:nvPr>
        </p:nvSpPr>
        <p:spPr>
          <a:xfrm>
            <a:off x="5013250" y="1148354"/>
            <a:ext cx="2967000" cy="525900"/>
          </a:xfrm>
        </p:spPr>
        <p:txBody>
          <a:bodyPr/>
          <a:lstStyle/>
          <a:p>
            <a:r>
              <a:rPr lang="en-US" dirty="0"/>
              <a:t>Decision Tree</a:t>
            </a:r>
          </a:p>
        </p:txBody>
      </p:sp>
      <p:sp>
        <p:nvSpPr>
          <p:cNvPr id="10" name="Subtitle 9">
            <a:extLst>
              <a:ext uri="{FF2B5EF4-FFF2-40B4-BE49-F238E27FC236}">
                <a16:creationId xmlns:a16="http://schemas.microsoft.com/office/drawing/2014/main" id="{B8F49AE9-5C21-450E-98D0-57DCD70EFCDE}"/>
              </a:ext>
            </a:extLst>
          </p:cNvPr>
          <p:cNvSpPr>
            <a:spLocks noGrp="1"/>
          </p:cNvSpPr>
          <p:nvPr>
            <p:ph type="subTitle" idx="8"/>
          </p:nvPr>
        </p:nvSpPr>
        <p:spPr>
          <a:xfrm>
            <a:off x="5249025" y="3118757"/>
            <a:ext cx="2967000" cy="525900"/>
          </a:xfrm>
        </p:spPr>
        <p:txBody>
          <a:bodyPr/>
          <a:lstStyle/>
          <a:p>
            <a:r>
              <a:rPr lang="en-US" dirty="0"/>
              <a:t>K-Nearest Neighbor</a:t>
            </a:r>
          </a:p>
        </p:txBody>
      </p:sp>
    </p:spTree>
    <p:extLst>
      <p:ext uri="{BB962C8B-B14F-4D97-AF65-F5344CB8AC3E}">
        <p14:creationId xmlns:p14="http://schemas.microsoft.com/office/powerpoint/2010/main" val="275791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C645-6631-4B09-9702-2E82957D82C7}"/>
              </a:ext>
            </a:extLst>
          </p:cNvPr>
          <p:cNvSpPr>
            <a:spLocks noGrp="1"/>
          </p:cNvSpPr>
          <p:nvPr>
            <p:ph type="title"/>
          </p:nvPr>
        </p:nvSpPr>
        <p:spPr>
          <a:xfrm>
            <a:off x="720000" y="445025"/>
            <a:ext cx="7704000" cy="1025966"/>
          </a:xfrm>
        </p:spPr>
        <p:txBody>
          <a:bodyPr/>
          <a:lstStyle/>
          <a:p>
            <a:r>
              <a:rPr lang="en-US" dirty="0"/>
              <a:t>Deep Learning Methods used in this Study</a:t>
            </a:r>
          </a:p>
        </p:txBody>
      </p:sp>
      <p:sp>
        <p:nvSpPr>
          <p:cNvPr id="3" name="Subtitle 2">
            <a:extLst>
              <a:ext uri="{FF2B5EF4-FFF2-40B4-BE49-F238E27FC236}">
                <a16:creationId xmlns:a16="http://schemas.microsoft.com/office/drawing/2014/main" id="{927832A5-A639-4D54-BC57-F542263C1D30}"/>
              </a:ext>
            </a:extLst>
          </p:cNvPr>
          <p:cNvSpPr>
            <a:spLocks noGrp="1"/>
          </p:cNvSpPr>
          <p:nvPr>
            <p:ph type="subTitle" idx="1"/>
          </p:nvPr>
        </p:nvSpPr>
        <p:spPr>
          <a:xfrm>
            <a:off x="392596" y="2579823"/>
            <a:ext cx="2615968" cy="1501801"/>
          </a:xfrm>
        </p:spPr>
        <p:txBody>
          <a:bodyPr/>
          <a:lstStyle/>
          <a:p>
            <a:r>
              <a:rPr lang="en-US" dirty="0"/>
              <a:t>A 1D CNN architecture was used</a:t>
            </a:r>
          </a:p>
          <a:p>
            <a:r>
              <a:rPr lang="en-US" dirty="0"/>
              <a:t>in this work. different kernel sizes</a:t>
            </a:r>
          </a:p>
          <a:p>
            <a:r>
              <a:rPr lang="en-US" dirty="0"/>
              <a:t>and numbers of filters were</a:t>
            </a:r>
          </a:p>
          <a:p>
            <a:r>
              <a:rPr lang="en-US" dirty="0"/>
              <a:t>tested in the convolutional layers</a:t>
            </a:r>
          </a:p>
          <a:p>
            <a:r>
              <a:rPr lang="en-US" dirty="0"/>
              <a:t>in an effort to capture the various</a:t>
            </a:r>
          </a:p>
          <a:p>
            <a:r>
              <a:rPr lang="en-US" dirty="0"/>
              <a:t>degrees of abstraction present in</a:t>
            </a:r>
          </a:p>
          <a:p>
            <a:r>
              <a:rPr lang="en-US" dirty="0"/>
              <a:t>the input data.</a:t>
            </a:r>
          </a:p>
        </p:txBody>
      </p:sp>
      <p:sp>
        <p:nvSpPr>
          <p:cNvPr id="4" name="Subtitle 3">
            <a:extLst>
              <a:ext uri="{FF2B5EF4-FFF2-40B4-BE49-F238E27FC236}">
                <a16:creationId xmlns:a16="http://schemas.microsoft.com/office/drawing/2014/main" id="{DFA5410F-CD5F-46A1-86A9-4DDC35A45890}"/>
              </a:ext>
            </a:extLst>
          </p:cNvPr>
          <p:cNvSpPr>
            <a:spLocks noGrp="1"/>
          </p:cNvSpPr>
          <p:nvPr>
            <p:ph type="subTitle" idx="2"/>
          </p:nvPr>
        </p:nvSpPr>
        <p:spPr>
          <a:xfrm>
            <a:off x="3484347" y="2173764"/>
            <a:ext cx="2175300" cy="2169636"/>
          </a:xfrm>
        </p:spPr>
        <p:txBody>
          <a:bodyPr/>
          <a:lstStyle/>
          <a:p>
            <a:r>
              <a:rPr lang="en-US" dirty="0"/>
              <a:t>This work built a specific</a:t>
            </a:r>
          </a:p>
          <a:p>
            <a:r>
              <a:rPr lang="en-US" dirty="0"/>
              <a:t>RNN architecture using</a:t>
            </a:r>
          </a:p>
          <a:p>
            <a:r>
              <a:rPr lang="en-US" dirty="0"/>
              <a:t>Long Short-Term Memory</a:t>
            </a:r>
          </a:p>
          <a:p>
            <a:r>
              <a:rPr lang="en-US" dirty="0"/>
              <a:t>(LSTM) units. In order to</a:t>
            </a:r>
          </a:p>
          <a:p>
            <a:r>
              <a:rPr lang="en-US" dirty="0"/>
              <a:t>optimize the RNN model’s</a:t>
            </a:r>
          </a:p>
          <a:p>
            <a:r>
              <a:rPr lang="en-US" dirty="0"/>
              <a:t>performance we explored </a:t>
            </a:r>
          </a:p>
          <a:p>
            <a:r>
              <a:rPr lang="en-US" dirty="0"/>
              <a:t>a variety of configurations,</a:t>
            </a:r>
          </a:p>
          <a:p>
            <a:r>
              <a:rPr lang="en-US" dirty="0"/>
              <a:t>including varying numbers</a:t>
            </a:r>
          </a:p>
          <a:p>
            <a:r>
              <a:rPr lang="en-US" dirty="0"/>
              <a:t>of LSTM layers, dropout</a:t>
            </a:r>
          </a:p>
          <a:p>
            <a:r>
              <a:rPr lang="en-US" dirty="0"/>
              <a:t>rates, and activation</a:t>
            </a:r>
          </a:p>
          <a:p>
            <a:r>
              <a:rPr lang="en-US" dirty="0"/>
              <a:t>functions.</a:t>
            </a:r>
          </a:p>
        </p:txBody>
      </p:sp>
      <p:sp>
        <p:nvSpPr>
          <p:cNvPr id="5" name="Subtitle 4">
            <a:extLst>
              <a:ext uri="{FF2B5EF4-FFF2-40B4-BE49-F238E27FC236}">
                <a16:creationId xmlns:a16="http://schemas.microsoft.com/office/drawing/2014/main" id="{02467D00-9E5D-4107-9A7E-23354A36EDAA}"/>
              </a:ext>
            </a:extLst>
          </p:cNvPr>
          <p:cNvSpPr>
            <a:spLocks noGrp="1"/>
          </p:cNvSpPr>
          <p:nvPr>
            <p:ph type="subTitle" idx="3"/>
          </p:nvPr>
        </p:nvSpPr>
        <p:spPr>
          <a:xfrm>
            <a:off x="6135430" y="2579824"/>
            <a:ext cx="2675603" cy="1501800"/>
          </a:xfrm>
        </p:spPr>
        <p:txBody>
          <a:bodyPr/>
          <a:lstStyle/>
          <a:p>
            <a:r>
              <a:rPr lang="en-US" dirty="0"/>
              <a:t>The DNN model architecture</a:t>
            </a:r>
          </a:p>
          <a:p>
            <a:r>
              <a:rPr lang="en-US" dirty="0"/>
              <a:t>employed in this study consisted</a:t>
            </a:r>
          </a:p>
          <a:p>
            <a:r>
              <a:rPr lang="en-US" dirty="0"/>
              <a:t>of densely connected layers.</a:t>
            </a:r>
          </a:p>
          <a:p>
            <a:r>
              <a:rPr lang="en-US" dirty="0"/>
              <a:t>Diverse configurations of hidden</a:t>
            </a:r>
          </a:p>
          <a:p>
            <a:r>
              <a:rPr lang="en-US" dirty="0"/>
              <a:t>layers and activation functions</a:t>
            </a:r>
          </a:p>
          <a:p>
            <a:r>
              <a:rPr lang="en-US" dirty="0"/>
              <a:t>were explored to identify the</a:t>
            </a:r>
          </a:p>
          <a:p>
            <a:r>
              <a:rPr lang="en-US" dirty="0"/>
              <a:t>optimal architecture tailored to </a:t>
            </a:r>
          </a:p>
          <a:p>
            <a:r>
              <a:rPr lang="en-US" dirty="0"/>
              <a:t>our experiments.</a:t>
            </a:r>
          </a:p>
        </p:txBody>
      </p:sp>
      <p:sp>
        <p:nvSpPr>
          <p:cNvPr id="6" name="Subtitle 5">
            <a:extLst>
              <a:ext uri="{FF2B5EF4-FFF2-40B4-BE49-F238E27FC236}">
                <a16:creationId xmlns:a16="http://schemas.microsoft.com/office/drawing/2014/main" id="{665EBAEA-364E-4686-B1E7-AD9D2C203BBA}"/>
              </a:ext>
            </a:extLst>
          </p:cNvPr>
          <p:cNvSpPr>
            <a:spLocks noGrp="1"/>
          </p:cNvSpPr>
          <p:nvPr>
            <p:ph type="subTitle" idx="4"/>
          </p:nvPr>
        </p:nvSpPr>
        <p:spPr>
          <a:xfrm>
            <a:off x="288235" y="1806676"/>
            <a:ext cx="2824690" cy="734176"/>
          </a:xfrm>
        </p:spPr>
        <p:txBody>
          <a:bodyPr/>
          <a:lstStyle/>
          <a:p>
            <a:r>
              <a:rPr lang="en-US" dirty="0"/>
              <a:t>Conventual Neural</a:t>
            </a:r>
          </a:p>
          <a:p>
            <a:r>
              <a:rPr lang="en-US" dirty="0"/>
              <a:t>Networks</a:t>
            </a:r>
          </a:p>
        </p:txBody>
      </p:sp>
      <p:sp>
        <p:nvSpPr>
          <p:cNvPr id="7" name="Subtitle 6">
            <a:extLst>
              <a:ext uri="{FF2B5EF4-FFF2-40B4-BE49-F238E27FC236}">
                <a16:creationId xmlns:a16="http://schemas.microsoft.com/office/drawing/2014/main" id="{321CF5DA-74BD-4832-803A-260FF2EDD2B8}"/>
              </a:ext>
            </a:extLst>
          </p:cNvPr>
          <p:cNvSpPr>
            <a:spLocks noGrp="1"/>
          </p:cNvSpPr>
          <p:nvPr>
            <p:ph type="subTitle" idx="5"/>
          </p:nvPr>
        </p:nvSpPr>
        <p:spPr>
          <a:xfrm>
            <a:off x="3288353" y="1529040"/>
            <a:ext cx="2567287" cy="644724"/>
          </a:xfrm>
        </p:spPr>
        <p:txBody>
          <a:bodyPr/>
          <a:lstStyle/>
          <a:p>
            <a:r>
              <a:rPr lang="en-US" dirty="0"/>
              <a:t>Recurrent Neural Network </a:t>
            </a:r>
          </a:p>
        </p:txBody>
      </p:sp>
      <p:sp>
        <p:nvSpPr>
          <p:cNvPr id="8" name="Subtitle 7">
            <a:extLst>
              <a:ext uri="{FF2B5EF4-FFF2-40B4-BE49-F238E27FC236}">
                <a16:creationId xmlns:a16="http://schemas.microsoft.com/office/drawing/2014/main" id="{FAD287E1-3555-4C95-9EFD-F6789C7C6AD6}"/>
              </a:ext>
            </a:extLst>
          </p:cNvPr>
          <p:cNvSpPr>
            <a:spLocks noGrp="1"/>
          </p:cNvSpPr>
          <p:nvPr>
            <p:ph type="subTitle" idx="6"/>
          </p:nvPr>
        </p:nvSpPr>
        <p:spPr>
          <a:xfrm>
            <a:off x="6031068" y="1813710"/>
            <a:ext cx="2675603" cy="744115"/>
          </a:xfrm>
        </p:spPr>
        <p:txBody>
          <a:bodyPr/>
          <a:lstStyle/>
          <a:p>
            <a:r>
              <a:rPr lang="en-US" dirty="0"/>
              <a:t>Deep Neural Network</a:t>
            </a:r>
          </a:p>
        </p:txBody>
      </p:sp>
    </p:spTree>
    <p:extLst>
      <p:ext uri="{BB962C8B-B14F-4D97-AF65-F5344CB8AC3E}">
        <p14:creationId xmlns:p14="http://schemas.microsoft.com/office/powerpoint/2010/main" val="2828028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6"/>
          <p:cNvSpPr txBox="1">
            <a:spLocks noGrp="1"/>
          </p:cNvSpPr>
          <p:nvPr>
            <p:ph type="title"/>
          </p:nvPr>
        </p:nvSpPr>
        <p:spPr>
          <a:xfrm>
            <a:off x="713225" y="1276380"/>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Accuracy</a:t>
            </a:r>
            <a:endParaRPr sz="3200" dirty="0"/>
          </a:p>
        </p:txBody>
      </p:sp>
      <p:sp>
        <p:nvSpPr>
          <p:cNvPr id="618" name="Google Shape;618;p36"/>
          <p:cNvSpPr txBox="1">
            <a:spLocks noGrp="1"/>
          </p:cNvSpPr>
          <p:nvPr>
            <p:ph type="title" idx="2"/>
          </p:nvPr>
        </p:nvSpPr>
        <p:spPr>
          <a:xfrm>
            <a:off x="713225" y="2713771"/>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Recall</a:t>
            </a:r>
            <a:endParaRPr sz="3200" dirty="0"/>
          </a:p>
        </p:txBody>
      </p:sp>
      <p:sp>
        <p:nvSpPr>
          <p:cNvPr id="620" name="Google Shape;620;p36"/>
          <p:cNvSpPr txBox="1">
            <a:spLocks noGrp="1"/>
          </p:cNvSpPr>
          <p:nvPr>
            <p:ph type="title" idx="4"/>
          </p:nvPr>
        </p:nvSpPr>
        <p:spPr>
          <a:xfrm>
            <a:off x="4938175" y="1294899"/>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Precision</a:t>
            </a:r>
            <a:endParaRPr sz="3200" dirty="0"/>
          </a:p>
        </p:txBody>
      </p:sp>
      <p:sp>
        <p:nvSpPr>
          <p:cNvPr id="622" name="Google Shape;622;p36"/>
          <p:cNvSpPr txBox="1">
            <a:spLocks noGrp="1"/>
          </p:cNvSpPr>
          <p:nvPr>
            <p:ph type="title" idx="6"/>
          </p:nvPr>
        </p:nvSpPr>
        <p:spPr>
          <a:xfrm>
            <a:off x="4938175" y="2695252"/>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F1-score</a:t>
            </a:r>
            <a:endParaRPr sz="3200" dirty="0"/>
          </a:p>
        </p:txBody>
      </p:sp>
      <p:sp>
        <p:nvSpPr>
          <p:cNvPr id="17" name="Google Shape;590;p34">
            <a:extLst>
              <a:ext uri="{FF2B5EF4-FFF2-40B4-BE49-F238E27FC236}">
                <a16:creationId xmlns:a16="http://schemas.microsoft.com/office/drawing/2014/main" id="{578F1B9F-C362-418E-85C6-811A49EE18C0}"/>
              </a:ext>
            </a:extLst>
          </p:cNvPr>
          <p:cNvSpPr txBox="1">
            <a:spLocks/>
          </p:cNvSpPr>
          <p:nvPr/>
        </p:nvSpPr>
        <p:spPr>
          <a:xfrm>
            <a:off x="555905" y="250184"/>
            <a:ext cx="80321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Montserrat"/>
              <a:buNone/>
              <a:defRPr sz="45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9pPr>
          </a:lstStyle>
          <a:p>
            <a:pPr algn="l"/>
            <a:r>
              <a:rPr lang="en-US" dirty="0"/>
              <a:t>Metrics used in this Study</a:t>
            </a:r>
          </a:p>
        </p:txBody>
      </p:sp>
      <p:sp>
        <p:nvSpPr>
          <p:cNvPr id="26" name="Google Shape;601;p35">
            <a:extLst>
              <a:ext uri="{FF2B5EF4-FFF2-40B4-BE49-F238E27FC236}">
                <a16:creationId xmlns:a16="http://schemas.microsoft.com/office/drawing/2014/main" id="{F7AD0568-AAA8-4992-A976-CD6F0F64F849}"/>
              </a:ext>
            </a:extLst>
          </p:cNvPr>
          <p:cNvSpPr txBox="1">
            <a:spLocks/>
          </p:cNvSpPr>
          <p:nvPr/>
        </p:nvSpPr>
        <p:spPr>
          <a:xfrm>
            <a:off x="2090462" y="3711155"/>
            <a:ext cx="4963076" cy="76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1pPr>
            <a:lvl2pPr marL="914400" marR="0" lvl="1"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2pPr>
            <a:lvl3pPr marL="1371600" marR="0" lvl="2"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3pPr>
            <a:lvl4pPr marL="1828800" marR="0" lvl="3"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4pPr>
            <a:lvl5pPr marL="2286000" marR="0" lvl="4"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5pPr>
            <a:lvl6pPr marL="2743200" marR="0" lvl="5"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6pPr>
            <a:lvl7pPr marL="3200400" marR="0" lvl="6"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7pPr>
            <a:lvl8pPr marL="3657600" marR="0" lvl="7"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8pPr>
            <a:lvl9pPr marL="4114800" marR="0" lvl="8" indent="-304800" algn="ctr" rtl="0">
              <a:lnSpc>
                <a:spcPct val="100000"/>
              </a:lnSpc>
              <a:spcBef>
                <a:spcPts val="0"/>
              </a:spcBef>
              <a:spcAft>
                <a:spcPts val="0"/>
              </a:spcAft>
              <a:buClr>
                <a:schemeClr val="dk1"/>
              </a:buClr>
              <a:buSzPts val="1200"/>
              <a:buFont typeface="Nunito Medium"/>
              <a:buNone/>
              <a:defRPr sz="1200" b="0" i="0" u="none" strike="noStrike" cap="none">
                <a:solidFill>
                  <a:schemeClr val="dk1"/>
                </a:solidFill>
                <a:latin typeface="Nunito Medium"/>
                <a:ea typeface="Nunito Medium"/>
                <a:cs typeface="Nunito Medium"/>
                <a:sym typeface="Nunito Medium"/>
              </a:defRPr>
            </a:lvl9pPr>
          </a:lstStyle>
          <a:p>
            <a:pPr marL="0" indent="0" algn="ctr"/>
            <a:r>
              <a:rPr lang="en-US" dirty="0"/>
              <a:t>To facilitate our comparison, I have created individual Excel tables for each experiment, documenting their results. Additionally, for some of the experiments, I generated charts based on the results tables.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43F2-1ED6-47EE-AA22-3777DA926895}"/>
              </a:ext>
            </a:extLst>
          </p:cNvPr>
          <p:cNvSpPr>
            <a:spLocks noGrp="1"/>
          </p:cNvSpPr>
          <p:nvPr>
            <p:ph type="title"/>
          </p:nvPr>
        </p:nvSpPr>
        <p:spPr>
          <a:xfrm>
            <a:off x="2201925" y="189828"/>
            <a:ext cx="4740300" cy="841800"/>
          </a:xfrm>
        </p:spPr>
        <p:txBody>
          <a:bodyPr/>
          <a:lstStyle/>
          <a:p>
            <a:r>
              <a:rPr lang="en-US" dirty="0"/>
              <a:t>Results </a:t>
            </a:r>
          </a:p>
        </p:txBody>
      </p:sp>
      <p:sp>
        <p:nvSpPr>
          <p:cNvPr id="3" name="Subtitle 2">
            <a:extLst>
              <a:ext uri="{FF2B5EF4-FFF2-40B4-BE49-F238E27FC236}">
                <a16:creationId xmlns:a16="http://schemas.microsoft.com/office/drawing/2014/main" id="{E4DB4502-D303-4F50-8EF5-7FA3E68D4279}"/>
              </a:ext>
            </a:extLst>
          </p:cNvPr>
          <p:cNvSpPr>
            <a:spLocks noGrp="1"/>
          </p:cNvSpPr>
          <p:nvPr>
            <p:ph type="subTitle" idx="1"/>
          </p:nvPr>
        </p:nvSpPr>
        <p:spPr>
          <a:xfrm>
            <a:off x="509954" y="1323241"/>
            <a:ext cx="8124092" cy="2497018"/>
          </a:xfrm>
        </p:spPr>
        <p:txBody>
          <a:bodyPr/>
          <a:lstStyle/>
          <a:p>
            <a:pPr algn="l"/>
            <a:r>
              <a:rPr lang="en-US" dirty="0"/>
              <a:t>Our experiments comprised the following categories; </a:t>
            </a:r>
          </a:p>
          <a:p>
            <a:pPr algn="l">
              <a:buFont typeface="Arial" panose="020B0604020202020204" pitchFamily="34" charset="0"/>
              <a:buChar char="•"/>
            </a:pPr>
            <a:r>
              <a:rPr lang="en-US" dirty="0"/>
              <a:t>Frequency domain results on Machine Learning Algorithms. </a:t>
            </a:r>
          </a:p>
          <a:p>
            <a:pPr algn="l">
              <a:buFont typeface="Arial" panose="020B0604020202020204" pitchFamily="34" charset="0"/>
              <a:buChar char="•"/>
            </a:pPr>
            <a:r>
              <a:rPr lang="en-US" dirty="0"/>
              <a:t>Time domain results on Machine Learning Algorithms </a:t>
            </a:r>
          </a:p>
          <a:p>
            <a:pPr algn="l">
              <a:buFont typeface="Arial" panose="020B0604020202020204" pitchFamily="34" charset="0"/>
              <a:buChar char="•"/>
            </a:pPr>
            <a:r>
              <a:rPr lang="en-US" dirty="0"/>
              <a:t>Frequency domain results on Deep Learning Algorithms </a:t>
            </a:r>
          </a:p>
          <a:p>
            <a:pPr algn="l">
              <a:buFont typeface="Arial" panose="020B0604020202020204" pitchFamily="34" charset="0"/>
              <a:buChar char="•"/>
            </a:pPr>
            <a:r>
              <a:rPr lang="en-US" dirty="0"/>
              <a:t>Time domain results on Deep Learning Algorithms,</a:t>
            </a:r>
          </a:p>
          <a:p>
            <a:pPr marL="152400" indent="0" algn="l"/>
            <a:r>
              <a:rPr lang="en-US" dirty="0"/>
              <a:t> </a:t>
            </a:r>
          </a:p>
          <a:p>
            <a:pPr marL="152400" indent="0" algn="l"/>
            <a:r>
              <a:rPr lang="en-US" dirty="0"/>
              <a:t>It is worth mentioning that for each one of these we have done binary classification (0 and 1) and ternary classification (0, 1 and 2) for classifying valence, arousal and dominance all separate from each other. So in total we have 24 experiments.</a:t>
            </a:r>
          </a:p>
          <a:p>
            <a:pPr marL="152400" indent="0" algn="l"/>
            <a:endParaRPr lang="en-US" dirty="0"/>
          </a:p>
        </p:txBody>
      </p:sp>
    </p:spTree>
    <p:extLst>
      <p:ext uri="{BB962C8B-B14F-4D97-AF65-F5344CB8AC3E}">
        <p14:creationId xmlns:p14="http://schemas.microsoft.com/office/powerpoint/2010/main" val="52736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43F2-1ED6-47EE-AA22-3777DA926895}"/>
              </a:ext>
            </a:extLst>
          </p:cNvPr>
          <p:cNvSpPr>
            <a:spLocks noGrp="1"/>
          </p:cNvSpPr>
          <p:nvPr>
            <p:ph type="title"/>
          </p:nvPr>
        </p:nvSpPr>
        <p:spPr>
          <a:xfrm>
            <a:off x="2201925" y="189828"/>
            <a:ext cx="4740300" cy="841800"/>
          </a:xfrm>
        </p:spPr>
        <p:txBody>
          <a:bodyPr/>
          <a:lstStyle/>
          <a:p>
            <a:r>
              <a:rPr lang="en-US" dirty="0"/>
              <a:t>Results </a:t>
            </a:r>
          </a:p>
        </p:txBody>
      </p:sp>
      <p:sp>
        <p:nvSpPr>
          <p:cNvPr id="3" name="Subtitle 2">
            <a:extLst>
              <a:ext uri="{FF2B5EF4-FFF2-40B4-BE49-F238E27FC236}">
                <a16:creationId xmlns:a16="http://schemas.microsoft.com/office/drawing/2014/main" id="{E4DB4502-D303-4F50-8EF5-7FA3E68D4279}"/>
              </a:ext>
            </a:extLst>
          </p:cNvPr>
          <p:cNvSpPr>
            <a:spLocks noGrp="1"/>
          </p:cNvSpPr>
          <p:nvPr>
            <p:ph type="subTitle" idx="1"/>
          </p:nvPr>
        </p:nvSpPr>
        <p:spPr>
          <a:xfrm>
            <a:off x="468923" y="1031628"/>
            <a:ext cx="8124092" cy="3922044"/>
          </a:xfrm>
        </p:spPr>
        <p:txBody>
          <a:bodyPr/>
          <a:lstStyle/>
          <a:p>
            <a:pPr marL="152400" indent="0" algn="l"/>
            <a:r>
              <a:rPr lang="en-US" dirty="0"/>
              <a:t>The best results for our categories: </a:t>
            </a:r>
          </a:p>
          <a:p>
            <a:pPr marL="438150" indent="-285750" algn="l">
              <a:buFont typeface="Arial" panose="020B0604020202020204" pitchFamily="34" charset="0"/>
              <a:buChar char="•"/>
            </a:pPr>
            <a:r>
              <a:rPr lang="en-US" dirty="0"/>
              <a:t>For Frequency domain results on Machine Learning Algorithms with binary classification the best results were for arousal with and accuracy of 93,82,87,83 for RF, SVM, DT and KNN respectively. </a:t>
            </a:r>
          </a:p>
          <a:p>
            <a:pPr marL="438150" indent="-285750" algn="l">
              <a:buFont typeface="Arial" panose="020B0604020202020204" pitchFamily="34" charset="0"/>
              <a:buChar char="•"/>
            </a:pPr>
            <a:r>
              <a:rPr lang="en-US" dirty="0"/>
              <a:t>For Frequency domain results on Machine Learning Algorithms with ternary classification the best results were again for arousal with and accuracy of 86,76,78  for RF, SVM and KNN respectively, but dominance had the best result for DT with the value of 81. </a:t>
            </a:r>
          </a:p>
          <a:p>
            <a:pPr marL="438150" indent="-285750" algn="l">
              <a:buFont typeface="Arial" panose="020B0604020202020204" pitchFamily="34" charset="0"/>
              <a:buChar char="•"/>
            </a:pPr>
            <a:r>
              <a:rPr lang="en-US" dirty="0"/>
              <a:t>For Time domain results on Machine Learning Algorithms with binary classification the best results were for arousal with and accuracy of 94,87,90, 78  for RF, SV, DT and KNN respectively. </a:t>
            </a:r>
          </a:p>
          <a:p>
            <a:pPr marL="438150" indent="-285750" algn="l">
              <a:buFont typeface="Arial" panose="020B0604020202020204" pitchFamily="34" charset="0"/>
              <a:buChar char="•"/>
            </a:pPr>
            <a:r>
              <a:rPr lang="en-US" dirty="0"/>
              <a:t>For Time domain results on Machine Learning Algorithms with ternary classification the best results were for dominance with and accuracy of 84,82,76, 80  for RF, SV, DT and KNN respectively</a:t>
            </a:r>
          </a:p>
          <a:p>
            <a:pPr marL="4381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417540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43F2-1ED6-47EE-AA22-3777DA926895}"/>
              </a:ext>
            </a:extLst>
          </p:cNvPr>
          <p:cNvSpPr>
            <a:spLocks noGrp="1"/>
          </p:cNvSpPr>
          <p:nvPr>
            <p:ph type="title"/>
          </p:nvPr>
        </p:nvSpPr>
        <p:spPr>
          <a:xfrm>
            <a:off x="2201925" y="189828"/>
            <a:ext cx="4740300" cy="841800"/>
          </a:xfrm>
        </p:spPr>
        <p:txBody>
          <a:bodyPr/>
          <a:lstStyle/>
          <a:p>
            <a:r>
              <a:rPr lang="en-US" dirty="0"/>
              <a:t>Results </a:t>
            </a:r>
          </a:p>
        </p:txBody>
      </p:sp>
      <p:sp>
        <p:nvSpPr>
          <p:cNvPr id="3" name="Subtitle 2">
            <a:extLst>
              <a:ext uri="{FF2B5EF4-FFF2-40B4-BE49-F238E27FC236}">
                <a16:creationId xmlns:a16="http://schemas.microsoft.com/office/drawing/2014/main" id="{E4DB4502-D303-4F50-8EF5-7FA3E68D4279}"/>
              </a:ext>
            </a:extLst>
          </p:cNvPr>
          <p:cNvSpPr>
            <a:spLocks noGrp="1"/>
          </p:cNvSpPr>
          <p:nvPr>
            <p:ph type="subTitle" idx="1"/>
          </p:nvPr>
        </p:nvSpPr>
        <p:spPr>
          <a:xfrm>
            <a:off x="509954" y="1221456"/>
            <a:ext cx="8124092" cy="3922044"/>
          </a:xfrm>
        </p:spPr>
        <p:txBody>
          <a:bodyPr/>
          <a:lstStyle/>
          <a:p>
            <a:pPr marL="438150" indent="-285750" algn="l">
              <a:buFont typeface="Arial" panose="020B0604020202020204" pitchFamily="34" charset="0"/>
              <a:buChar char="•"/>
            </a:pPr>
            <a:r>
              <a:rPr lang="en-US" dirty="0"/>
              <a:t>For Frequency domain results on Deep Learning Algorithms with binary classification the best results were for dominance with and accuracy of 89,78,77 for CNN, DNN and RNN respectively. </a:t>
            </a:r>
          </a:p>
          <a:p>
            <a:pPr marL="438150" indent="-285750" algn="l">
              <a:buFont typeface="Arial" panose="020B0604020202020204" pitchFamily="34" charset="0"/>
              <a:buChar char="•"/>
            </a:pPr>
            <a:r>
              <a:rPr lang="en-US" dirty="0"/>
              <a:t>For Frequency domain results on Deep Learning Algorithms with ternary classification the best results were for arousal with and accuracy of 73,63 for CNN and DNN respectively, but for RNN they were for dominance with the value of 63.</a:t>
            </a:r>
          </a:p>
          <a:p>
            <a:pPr marL="438150" indent="-285750" algn="l">
              <a:buFont typeface="Arial" panose="020B0604020202020204" pitchFamily="34" charset="0"/>
              <a:buChar char="•"/>
            </a:pPr>
            <a:r>
              <a:rPr lang="en-US" dirty="0"/>
              <a:t>For Time domain results on Deep Learning Algorithms with binary classification the best results were for dominance with and accuracy of 90,84,76 for CNN, DNN and RNN respectively. </a:t>
            </a:r>
          </a:p>
          <a:p>
            <a:pPr marL="438150" indent="-285750" algn="l">
              <a:buFont typeface="Arial" panose="020B0604020202020204" pitchFamily="34" charset="0"/>
              <a:buChar char="•"/>
            </a:pPr>
            <a:r>
              <a:rPr lang="en-US" dirty="0"/>
              <a:t>For Time domain results on Deep Learning Algorithms with ternary classification the best results were for dominance with and accuracy of 72,63,30 for CNN, DNN and RNN respectively. </a:t>
            </a:r>
          </a:p>
          <a:p>
            <a:pPr marL="4381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89249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9"/>
          <p:cNvSpPr txBox="1">
            <a:spLocks noGrp="1"/>
          </p:cNvSpPr>
          <p:nvPr>
            <p:ph type="title"/>
          </p:nvPr>
        </p:nvSpPr>
        <p:spPr>
          <a:xfrm>
            <a:off x="695725" y="42898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433" name="Google Shape;433;p29"/>
          <p:cNvSpPr txBox="1">
            <a:spLocks noGrp="1"/>
          </p:cNvSpPr>
          <p:nvPr>
            <p:ph type="title" idx="2"/>
          </p:nvPr>
        </p:nvSpPr>
        <p:spPr>
          <a:xfrm>
            <a:off x="695725" y="1307191"/>
            <a:ext cx="734700" cy="447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01</a:t>
            </a:r>
            <a:endParaRPr dirty="0"/>
          </a:p>
        </p:txBody>
      </p:sp>
      <p:sp>
        <p:nvSpPr>
          <p:cNvPr id="434" name="Google Shape;434;p29"/>
          <p:cNvSpPr txBox="1">
            <a:spLocks noGrp="1"/>
          </p:cNvSpPr>
          <p:nvPr>
            <p:ph type="title" idx="3"/>
          </p:nvPr>
        </p:nvSpPr>
        <p:spPr>
          <a:xfrm>
            <a:off x="6673062" y="130719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435" name="Google Shape;435;p29"/>
          <p:cNvSpPr txBox="1">
            <a:spLocks noGrp="1"/>
          </p:cNvSpPr>
          <p:nvPr>
            <p:ph type="title" idx="4"/>
          </p:nvPr>
        </p:nvSpPr>
        <p:spPr>
          <a:xfrm>
            <a:off x="2464446" y="1300706"/>
            <a:ext cx="734700" cy="447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02</a:t>
            </a:r>
            <a:endParaRPr dirty="0"/>
          </a:p>
        </p:txBody>
      </p:sp>
      <p:sp>
        <p:nvSpPr>
          <p:cNvPr id="436" name="Google Shape;436;p29"/>
          <p:cNvSpPr txBox="1">
            <a:spLocks noGrp="1"/>
          </p:cNvSpPr>
          <p:nvPr>
            <p:ph type="title" idx="5"/>
          </p:nvPr>
        </p:nvSpPr>
        <p:spPr>
          <a:xfrm>
            <a:off x="695725" y="2834786"/>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437" name="Google Shape;437;p29"/>
          <p:cNvSpPr txBox="1">
            <a:spLocks noGrp="1"/>
          </p:cNvSpPr>
          <p:nvPr>
            <p:ph type="title" idx="6"/>
          </p:nvPr>
        </p:nvSpPr>
        <p:spPr>
          <a:xfrm>
            <a:off x="4568754" y="1300706"/>
            <a:ext cx="734700" cy="447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03</a:t>
            </a:r>
            <a:endParaRPr dirty="0"/>
          </a:p>
        </p:txBody>
      </p:sp>
      <p:sp>
        <p:nvSpPr>
          <p:cNvPr id="438" name="Google Shape;438;p29"/>
          <p:cNvSpPr txBox="1">
            <a:spLocks noGrp="1"/>
          </p:cNvSpPr>
          <p:nvPr>
            <p:ph type="title" idx="7"/>
          </p:nvPr>
        </p:nvSpPr>
        <p:spPr>
          <a:xfrm>
            <a:off x="2471151" y="2828010"/>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439" name="Google Shape;439;p29"/>
          <p:cNvSpPr txBox="1">
            <a:spLocks noGrp="1"/>
          </p:cNvSpPr>
          <p:nvPr>
            <p:ph type="subTitle" idx="1"/>
          </p:nvPr>
        </p:nvSpPr>
        <p:spPr>
          <a:xfrm>
            <a:off x="695725" y="1633283"/>
            <a:ext cx="1605348" cy="63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Introduction</a:t>
            </a:r>
            <a:endParaRPr dirty="0"/>
          </a:p>
        </p:txBody>
      </p:sp>
      <p:sp>
        <p:nvSpPr>
          <p:cNvPr id="440" name="Google Shape;440;p29"/>
          <p:cNvSpPr txBox="1">
            <a:spLocks noGrp="1"/>
          </p:cNvSpPr>
          <p:nvPr>
            <p:ph type="subTitle" idx="8"/>
          </p:nvPr>
        </p:nvSpPr>
        <p:spPr>
          <a:xfrm>
            <a:off x="2471151" y="1633283"/>
            <a:ext cx="2305500" cy="63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Emotion Characterization</a:t>
            </a:r>
            <a:endParaRPr dirty="0"/>
          </a:p>
        </p:txBody>
      </p:sp>
      <p:sp>
        <p:nvSpPr>
          <p:cNvPr id="441" name="Google Shape;441;p29"/>
          <p:cNvSpPr txBox="1">
            <a:spLocks noGrp="1"/>
          </p:cNvSpPr>
          <p:nvPr>
            <p:ph type="subTitle" idx="9"/>
          </p:nvPr>
        </p:nvSpPr>
        <p:spPr>
          <a:xfrm>
            <a:off x="4576027" y="1621163"/>
            <a:ext cx="2305500" cy="63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Human Brain Anatomy</a:t>
            </a:r>
            <a:endParaRPr dirty="0"/>
          </a:p>
        </p:txBody>
      </p:sp>
      <p:sp>
        <p:nvSpPr>
          <p:cNvPr id="442" name="Google Shape;442;p29"/>
          <p:cNvSpPr txBox="1">
            <a:spLocks noGrp="1"/>
          </p:cNvSpPr>
          <p:nvPr>
            <p:ph type="subTitle" idx="13"/>
          </p:nvPr>
        </p:nvSpPr>
        <p:spPr>
          <a:xfrm>
            <a:off x="6680903" y="1628755"/>
            <a:ext cx="2305500" cy="6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EEG in Emotion Recognotion</a:t>
            </a:r>
            <a:endParaRPr dirty="0"/>
          </a:p>
        </p:txBody>
      </p:sp>
      <p:sp>
        <p:nvSpPr>
          <p:cNvPr id="443" name="Google Shape;443;p29"/>
          <p:cNvSpPr txBox="1">
            <a:spLocks noGrp="1"/>
          </p:cNvSpPr>
          <p:nvPr>
            <p:ph type="subTitle" idx="14"/>
          </p:nvPr>
        </p:nvSpPr>
        <p:spPr>
          <a:xfrm>
            <a:off x="4576665" y="3212489"/>
            <a:ext cx="1775426" cy="6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t>
            </a:r>
            <a:endParaRPr dirty="0"/>
          </a:p>
        </p:txBody>
      </p:sp>
      <p:sp>
        <p:nvSpPr>
          <p:cNvPr id="444" name="Google Shape;444;p29"/>
          <p:cNvSpPr txBox="1">
            <a:spLocks noGrp="1"/>
          </p:cNvSpPr>
          <p:nvPr>
            <p:ph type="subTitle" idx="15"/>
          </p:nvPr>
        </p:nvSpPr>
        <p:spPr>
          <a:xfrm>
            <a:off x="2464446" y="3212489"/>
            <a:ext cx="2305500" cy="6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15" name="Google Shape;436;p29">
            <a:extLst>
              <a:ext uri="{FF2B5EF4-FFF2-40B4-BE49-F238E27FC236}">
                <a16:creationId xmlns:a16="http://schemas.microsoft.com/office/drawing/2014/main" id="{852E5007-7179-463B-B661-2C99B3FBD4C0}"/>
              </a:ext>
            </a:extLst>
          </p:cNvPr>
          <p:cNvSpPr txBox="1">
            <a:spLocks/>
          </p:cNvSpPr>
          <p:nvPr/>
        </p:nvSpPr>
        <p:spPr>
          <a:xfrm>
            <a:off x="6680903" y="2764889"/>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08</a:t>
            </a:r>
          </a:p>
        </p:txBody>
      </p:sp>
      <p:sp>
        <p:nvSpPr>
          <p:cNvPr id="16" name="Google Shape;438;p29">
            <a:extLst>
              <a:ext uri="{FF2B5EF4-FFF2-40B4-BE49-F238E27FC236}">
                <a16:creationId xmlns:a16="http://schemas.microsoft.com/office/drawing/2014/main" id="{5F4DA90D-72BE-41D3-91EC-90A2B667C098}"/>
              </a:ext>
            </a:extLst>
          </p:cNvPr>
          <p:cNvSpPr txBox="1">
            <a:spLocks/>
          </p:cNvSpPr>
          <p:nvPr/>
        </p:nvSpPr>
        <p:spPr>
          <a:xfrm>
            <a:off x="4572769" y="2828010"/>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07</a:t>
            </a:r>
          </a:p>
        </p:txBody>
      </p:sp>
      <p:sp>
        <p:nvSpPr>
          <p:cNvPr id="17" name="Google Shape;443;p29">
            <a:extLst>
              <a:ext uri="{FF2B5EF4-FFF2-40B4-BE49-F238E27FC236}">
                <a16:creationId xmlns:a16="http://schemas.microsoft.com/office/drawing/2014/main" id="{35BBC785-8A3B-4462-A6D8-2EAB416EA677}"/>
              </a:ext>
            </a:extLst>
          </p:cNvPr>
          <p:cNvSpPr txBox="1">
            <a:spLocks/>
          </p:cNvSpPr>
          <p:nvPr/>
        </p:nvSpPr>
        <p:spPr>
          <a:xfrm>
            <a:off x="695725" y="3212489"/>
            <a:ext cx="1775426"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Literature Review</a:t>
            </a:r>
          </a:p>
        </p:txBody>
      </p:sp>
      <p:sp>
        <p:nvSpPr>
          <p:cNvPr id="18" name="Google Shape;444;p29">
            <a:extLst>
              <a:ext uri="{FF2B5EF4-FFF2-40B4-BE49-F238E27FC236}">
                <a16:creationId xmlns:a16="http://schemas.microsoft.com/office/drawing/2014/main" id="{97C19D98-D10C-4012-9BFA-37BFB34000EF}"/>
              </a:ext>
            </a:extLst>
          </p:cNvPr>
          <p:cNvSpPr txBox="1">
            <a:spLocks/>
          </p:cNvSpPr>
          <p:nvPr/>
        </p:nvSpPr>
        <p:spPr>
          <a:xfrm>
            <a:off x="6673062" y="3212489"/>
            <a:ext cx="2305500"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7"/>
          <p:cNvSpPr txBox="1">
            <a:spLocks noGrp="1"/>
          </p:cNvSpPr>
          <p:nvPr>
            <p:ph type="subTitle" idx="1"/>
          </p:nvPr>
        </p:nvSpPr>
        <p:spPr>
          <a:xfrm>
            <a:off x="1187123" y="2552700"/>
            <a:ext cx="6769754" cy="19348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thesis explored deep learning and machine learning methods to identify emotions from EEG signals in the DREAMER dataset. Frequency domain features were generally more effective than </a:t>
            </a:r>
            <a:r>
              <a:rPr lang="en-US"/>
              <a:t>time domain </a:t>
            </a:r>
            <a:r>
              <a:rPr lang="en-US" dirty="0"/>
              <a:t>features, especially with deep learning models, but their results with machine learning were higher than those with deep learning. This highlights the complexity of emotion recognition tasks and suggests future research could focus on hybrid models and advanced deep learning architectures for better EEG-based emotion recognition.</a:t>
            </a:r>
            <a:endParaRPr dirty="0"/>
          </a:p>
        </p:txBody>
      </p:sp>
      <p:sp>
        <p:nvSpPr>
          <p:cNvPr id="629" name="Google Shape;629;p37"/>
          <p:cNvSpPr txBox="1">
            <a:spLocks noGrp="1"/>
          </p:cNvSpPr>
          <p:nvPr>
            <p:ph type="title"/>
          </p:nvPr>
        </p:nvSpPr>
        <p:spPr>
          <a:xfrm>
            <a:off x="1284000" y="854585"/>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34DF-72AE-4137-9D68-1BCA49C31E68}"/>
              </a:ext>
            </a:extLst>
          </p:cNvPr>
          <p:cNvSpPr>
            <a:spLocks noGrp="1"/>
          </p:cNvSpPr>
          <p:nvPr>
            <p:ph type="title"/>
          </p:nvPr>
        </p:nvSpPr>
        <p:spPr>
          <a:xfrm>
            <a:off x="1284000" y="1169608"/>
            <a:ext cx="6576000" cy="2804284"/>
          </a:xfrm>
        </p:spPr>
        <p:txBody>
          <a:bodyPr/>
          <a:lstStyle/>
          <a:p>
            <a:r>
              <a:rPr lang="en-US" sz="6000" dirty="0"/>
              <a:t>THANK YOU FOR YOUR ATTENTION!</a:t>
            </a:r>
          </a:p>
        </p:txBody>
      </p:sp>
    </p:spTree>
    <p:extLst>
      <p:ext uri="{BB962C8B-B14F-4D97-AF65-F5344CB8AC3E}">
        <p14:creationId xmlns:p14="http://schemas.microsoft.com/office/powerpoint/2010/main" val="319753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0"/>
          <p:cNvSpPr txBox="1">
            <a:spLocks noGrp="1"/>
          </p:cNvSpPr>
          <p:nvPr>
            <p:ph type="title"/>
          </p:nvPr>
        </p:nvSpPr>
        <p:spPr>
          <a:xfrm>
            <a:off x="720000" y="956280"/>
            <a:ext cx="3852000" cy="6103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450" name="Google Shape;450;p30"/>
          <p:cNvSpPr txBox="1">
            <a:spLocks noGrp="1"/>
          </p:cNvSpPr>
          <p:nvPr>
            <p:ph type="body" idx="1"/>
          </p:nvPr>
        </p:nvSpPr>
        <p:spPr>
          <a:xfrm>
            <a:off x="719999" y="1566591"/>
            <a:ext cx="4178571" cy="26220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dk1"/>
                </a:solidFill>
              </a:rPr>
              <a:t> Human emotions form the core of our existence, shaping our perceptions, decisions, reactions, feelings, and interactions with the world. Knowing that they are a crucial element of us, that sometimes we can control and sometimes not, makes their study not only a journey into the depths of our psyche but also a crucial exploration for unraveling the complexities of human behavior and fostering deeper understanding within our society. </a:t>
            </a:r>
          </a:p>
          <a:p>
            <a:pPr marL="0" lvl="0" indent="0" algn="l" rtl="0">
              <a:spcBef>
                <a:spcPts val="0"/>
              </a:spcBef>
              <a:spcAft>
                <a:spcPts val="0"/>
              </a:spcAft>
              <a:buNone/>
            </a:pPr>
            <a:r>
              <a:rPr lang="en-US" dirty="0">
                <a:solidFill>
                  <a:schemeClr val="dk1"/>
                </a:solidFill>
              </a:rPr>
              <a:t>Why is it important? </a:t>
            </a:r>
          </a:p>
          <a:p>
            <a:pPr marL="171450" indent="-171450"/>
            <a:r>
              <a:rPr lang="en-US" dirty="0">
                <a:solidFill>
                  <a:schemeClr val="dk1"/>
                </a:solidFill>
              </a:rPr>
              <a:t>Improving what we call human-computer interaction, </a:t>
            </a:r>
          </a:p>
          <a:p>
            <a:pPr marL="171450" indent="-171450"/>
            <a:r>
              <a:rPr lang="en-US" dirty="0">
                <a:solidFill>
                  <a:schemeClr val="dk1"/>
                </a:solidFill>
              </a:rPr>
              <a:t>It is a big step in the applications of healthcare.</a:t>
            </a:r>
            <a:endParaRPr dirty="0">
              <a:solidFill>
                <a:schemeClr val="dk1"/>
              </a:solidFill>
            </a:endParaRPr>
          </a:p>
          <a:p>
            <a:pPr marL="0" lvl="0" indent="0" algn="l" rtl="0">
              <a:spcBef>
                <a:spcPts val="0"/>
              </a:spcBef>
              <a:spcAft>
                <a:spcPts val="0"/>
              </a:spcAft>
              <a:buNone/>
            </a:pPr>
            <a:endParaRPr dirty="0">
              <a:solidFill>
                <a:schemeClr val="dk1"/>
              </a:solidFill>
            </a:endParaRPr>
          </a:p>
        </p:txBody>
      </p:sp>
      <p:pic>
        <p:nvPicPr>
          <p:cNvPr id="451" name="Google Shape;451;p30"/>
          <p:cNvPicPr preferRelativeResize="0">
            <a:picLocks noGrp="1"/>
          </p:cNvPicPr>
          <p:nvPr>
            <p:ph type="pic" idx="2"/>
          </p:nvPr>
        </p:nvPicPr>
        <p:blipFill rotWithShape="1">
          <a:blip r:embed="rId3">
            <a:alphaModFix/>
          </a:blip>
          <a:srcRect t="26106" r="11316" b="14788"/>
          <a:stretch/>
        </p:blipFill>
        <p:spPr>
          <a:xfrm>
            <a:off x="5199016" y="789486"/>
            <a:ext cx="3504203" cy="3564527"/>
          </a:xfrm>
          <a:prstGeom prst="roundRect">
            <a:avLst>
              <a:gd name="adj" fmla="val 16667"/>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1"/>
          <p:cNvSpPr txBox="1">
            <a:spLocks noGrp="1"/>
          </p:cNvSpPr>
          <p:nvPr>
            <p:ph type="subTitle" idx="4"/>
          </p:nvPr>
        </p:nvSpPr>
        <p:spPr>
          <a:xfrm>
            <a:off x="4778823" y="1460656"/>
            <a:ext cx="3378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Multi-Dimensional Emotion Models</a:t>
            </a:r>
            <a:endParaRPr dirty="0"/>
          </a:p>
        </p:txBody>
      </p:sp>
      <p:sp>
        <p:nvSpPr>
          <p:cNvPr id="457" name="Google Shape;457;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Emotion Characterization</a:t>
            </a:r>
            <a:endParaRPr dirty="0"/>
          </a:p>
        </p:txBody>
      </p:sp>
      <p:sp>
        <p:nvSpPr>
          <p:cNvPr id="458" name="Google Shape;458;p31"/>
          <p:cNvSpPr txBox="1">
            <a:spLocks noGrp="1"/>
          </p:cNvSpPr>
          <p:nvPr>
            <p:ph type="subTitle" idx="1"/>
          </p:nvPr>
        </p:nvSpPr>
        <p:spPr>
          <a:xfrm>
            <a:off x="4778823" y="2019556"/>
            <a:ext cx="3378300" cy="24840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contrast, multi-dimensional emotion models acknowledge the intricate nature of emotions. They consider factors such as valence, arousal, and dominance, in order to provide a more sophisticated understanding of emotional states and their interrelationships.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Two different kinds of emotional spaces exist in multi-dimensional space: </a:t>
            </a:r>
          </a:p>
          <a:p>
            <a:pPr marL="171450" lvl="0" indent="-171450" algn="l" rtl="0">
              <a:spcBef>
                <a:spcPts val="0"/>
              </a:spcBef>
              <a:spcAft>
                <a:spcPts val="0"/>
              </a:spcAft>
              <a:buFont typeface="Arial" panose="020B0604020202020204" pitchFamily="34" charset="0"/>
              <a:buChar char="•"/>
            </a:pPr>
            <a:r>
              <a:rPr lang="en-US" dirty="0"/>
              <a:t>Two-dimensional (2D) spaces, </a:t>
            </a:r>
          </a:p>
          <a:p>
            <a:pPr marL="171450" lvl="0" indent="-171450" algn="l" rtl="0">
              <a:spcBef>
                <a:spcPts val="0"/>
              </a:spcBef>
              <a:spcAft>
                <a:spcPts val="0"/>
              </a:spcAft>
              <a:buFont typeface="Arial" panose="020B0604020202020204" pitchFamily="34" charset="0"/>
              <a:buChar char="•"/>
            </a:pPr>
            <a:r>
              <a:rPr lang="en-US" dirty="0"/>
              <a:t>Three-dimensional (3D) spaces.</a:t>
            </a:r>
          </a:p>
          <a:p>
            <a:pPr marL="0" lvl="0" indent="0" algn="l" rtl="0">
              <a:spcBef>
                <a:spcPts val="0"/>
              </a:spcBef>
              <a:spcAft>
                <a:spcPts val="0"/>
              </a:spcAft>
              <a:buNone/>
            </a:pPr>
            <a:endParaRPr dirty="0"/>
          </a:p>
        </p:txBody>
      </p:sp>
      <p:sp>
        <p:nvSpPr>
          <p:cNvPr id="459" name="Google Shape;459;p31"/>
          <p:cNvSpPr txBox="1">
            <a:spLocks noGrp="1"/>
          </p:cNvSpPr>
          <p:nvPr>
            <p:ph type="subTitle" idx="2"/>
          </p:nvPr>
        </p:nvSpPr>
        <p:spPr>
          <a:xfrm>
            <a:off x="720000" y="1740106"/>
            <a:ext cx="3378300" cy="11999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Discrete emotion models categorize emotions into distinct categories like happiness, sadness, and anger. This model offers a simplified and intuitive structure for comprehending emotional experiences. The wheel of emotions  made in 1989, is still used in discrete emotion models.</a:t>
            </a:r>
            <a:endParaRPr dirty="0"/>
          </a:p>
        </p:txBody>
      </p:sp>
      <p:sp>
        <p:nvSpPr>
          <p:cNvPr id="460" name="Google Shape;460;p31"/>
          <p:cNvSpPr txBox="1">
            <a:spLocks noGrp="1"/>
          </p:cNvSpPr>
          <p:nvPr>
            <p:ph type="subTitle" idx="3"/>
          </p:nvPr>
        </p:nvSpPr>
        <p:spPr>
          <a:xfrm>
            <a:off x="720000" y="1186691"/>
            <a:ext cx="3378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Discrete Emotion Models</a:t>
            </a:r>
            <a:endParaRPr dirty="0"/>
          </a:p>
        </p:txBody>
      </p:sp>
      <p:pic>
        <p:nvPicPr>
          <p:cNvPr id="5" name="Picture 4">
            <a:extLst>
              <a:ext uri="{FF2B5EF4-FFF2-40B4-BE49-F238E27FC236}">
                <a16:creationId xmlns:a16="http://schemas.microsoft.com/office/drawing/2014/main" id="{FD411EB1-F134-4489-9C92-40BA443137F2}"/>
              </a:ext>
            </a:extLst>
          </p:cNvPr>
          <p:cNvPicPr>
            <a:picLocks noChangeAspect="1"/>
          </p:cNvPicPr>
          <p:nvPr/>
        </p:nvPicPr>
        <p:blipFill>
          <a:blip r:embed="rId3"/>
          <a:stretch>
            <a:fillRect/>
          </a:stretch>
        </p:blipFill>
        <p:spPr>
          <a:xfrm>
            <a:off x="1342057" y="2940075"/>
            <a:ext cx="2134185" cy="21640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1"/>
          <p:cNvSpPr txBox="1">
            <a:spLocks noGrp="1"/>
          </p:cNvSpPr>
          <p:nvPr>
            <p:ph type="subTitle" idx="4"/>
          </p:nvPr>
        </p:nvSpPr>
        <p:spPr>
          <a:xfrm>
            <a:off x="4778823" y="1099466"/>
            <a:ext cx="3378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Three- Dimensional (3D) Space</a:t>
            </a:r>
            <a:endParaRPr dirty="0"/>
          </a:p>
        </p:txBody>
      </p:sp>
      <p:sp>
        <p:nvSpPr>
          <p:cNvPr id="458" name="Google Shape;458;p31"/>
          <p:cNvSpPr txBox="1">
            <a:spLocks noGrp="1"/>
          </p:cNvSpPr>
          <p:nvPr>
            <p:ph type="subTitle" idx="1"/>
          </p:nvPr>
        </p:nvSpPr>
        <p:spPr>
          <a:xfrm>
            <a:off x="4778823" y="1658366"/>
            <a:ext cx="3378300" cy="12817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Further elaborating on this, Mehrabian and Russell created a 3D emotion model, incorporating the VAD (valence, arousal, and dominance) dimensions. The third dominating axis in this mode, represents human control or power in a certain emotional state.</a:t>
            </a:r>
          </a:p>
          <a:p>
            <a:pPr marL="0" lvl="0" indent="0" algn="l" rtl="0">
              <a:spcBef>
                <a:spcPts val="0"/>
              </a:spcBef>
              <a:spcAft>
                <a:spcPts val="0"/>
              </a:spcAft>
              <a:buNone/>
            </a:pPr>
            <a:endParaRPr dirty="0"/>
          </a:p>
        </p:txBody>
      </p:sp>
      <p:sp>
        <p:nvSpPr>
          <p:cNvPr id="459" name="Google Shape;459;p31"/>
          <p:cNvSpPr txBox="1">
            <a:spLocks noGrp="1"/>
          </p:cNvSpPr>
          <p:nvPr>
            <p:ph type="subTitle" idx="2"/>
          </p:nvPr>
        </p:nvSpPr>
        <p:spPr>
          <a:xfrm>
            <a:off x="720000" y="1740106"/>
            <a:ext cx="3378300" cy="11999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Emotions in 2D space can be classified according to their valence and arousal. The degree of either happy or negative emotions following emotional perception is measured by valence. Arousal identifies passive or active emotional states.</a:t>
            </a:r>
            <a:endParaRPr dirty="0"/>
          </a:p>
        </p:txBody>
      </p:sp>
      <p:sp>
        <p:nvSpPr>
          <p:cNvPr id="460" name="Google Shape;460;p31"/>
          <p:cNvSpPr txBox="1">
            <a:spLocks noGrp="1"/>
          </p:cNvSpPr>
          <p:nvPr>
            <p:ph type="subTitle" idx="3"/>
          </p:nvPr>
        </p:nvSpPr>
        <p:spPr>
          <a:xfrm>
            <a:off x="720000" y="1099466"/>
            <a:ext cx="3378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Two Dimensional (2D) Space</a:t>
            </a:r>
            <a:endParaRPr dirty="0"/>
          </a:p>
        </p:txBody>
      </p:sp>
      <p:sp>
        <p:nvSpPr>
          <p:cNvPr id="3" name="Title 2">
            <a:extLst>
              <a:ext uri="{FF2B5EF4-FFF2-40B4-BE49-F238E27FC236}">
                <a16:creationId xmlns:a16="http://schemas.microsoft.com/office/drawing/2014/main" id="{97159CCE-F025-4D85-9EA9-2BD33201DCB9}"/>
              </a:ext>
            </a:extLst>
          </p:cNvPr>
          <p:cNvSpPr>
            <a:spLocks noGrp="1"/>
          </p:cNvSpPr>
          <p:nvPr>
            <p:ph type="title"/>
          </p:nvPr>
        </p:nvSpPr>
        <p:spPr/>
        <p:txBody>
          <a:bodyPr/>
          <a:lstStyle/>
          <a:p>
            <a:r>
              <a:rPr lang="en-US" dirty="0"/>
              <a:t>Multi Dimensional Emotions</a:t>
            </a:r>
          </a:p>
        </p:txBody>
      </p:sp>
      <p:pic>
        <p:nvPicPr>
          <p:cNvPr id="10" name="image7.png">
            <a:extLst>
              <a:ext uri="{FF2B5EF4-FFF2-40B4-BE49-F238E27FC236}">
                <a16:creationId xmlns:a16="http://schemas.microsoft.com/office/drawing/2014/main" id="{BE1AD4D4-0874-4C68-A807-0D332EAA8130}"/>
              </a:ext>
            </a:extLst>
          </p:cNvPr>
          <p:cNvPicPr>
            <a:picLocks noChangeAspect="1"/>
          </p:cNvPicPr>
          <p:nvPr/>
        </p:nvPicPr>
        <p:blipFill>
          <a:blip r:embed="rId3"/>
          <a:srcRect/>
          <a:stretch>
            <a:fillRect/>
          </a:stretch>
        </p:blipFill>
        <p:spPr>
          <a:xfrm>
            <a:off x="1049495" y="3103556"/>
            <a:ext cx="2719307" cy="1661112"/>
          </a:xfrm>
          <a:prstGeom prst="rect">
            <a:avLst/>
          </a:prstGeom>
          <a:ln>
            <a:noFill/>
          </a:ln>
          <a:effectLst>
            <a:outerShdw blurRad="292100" dist="139700" dir="2700000" algn="tl" rotWithShape="0">
              <a:srgbClr val="333333">
                <a:alpha val="65000"/>
              </a:srgbClr>
            </a:outerShdw>
          </a:effectLst>
        </p:spPr>
      </p:pic>
      <p:pic>
        <p:nvPicPr>
          <p:cNvPr id="11" name="image6.png">
            <a:extLst>
              <a:ext uri="{FF2B5EF4-FFF2-40B4-BE49-F238E27FC236}">
                <a16:creationId xmlns:a16="http://schemas.microsoft.com/office/drawing/2014/main" id="{5C97A177-B9AD-4A28-B656-711F55866A71}"/>
              </a:ext>
            </a:extLst>
          </p:cNvPr>
          <p:cNvPicPr>
            <a:picLocks noChangeAspect="1"/>
          </p:cNvPicPr>
          <p:nvPr/>
        </p:nvPicPr>
        <p:blipFill>
          <a:blip r:embed="rId4"/>
          <a:srcRect/>
          <a:stretch>
            <a:fillRect/>
          </a:stretch>
        </p:blipFill>
        <p:spPr>
          <a:xfrm>
            <a:off x="4825931" y="3103556"/>
            <a:ext cx="3284084" cy="1494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676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7ED8-784E-4744-8C86-0FC71965073C}"/>
              </a:ext>
            </a:extLst>
          </p:cNvPr>
          <p:cNvSpPr>
            <a:spLocks noGrp="1"/>
          </p:cNvSpPr>
          <p:nvPr>
            <p:ph type="title"/>
          </p:nvPr>
        </p:nvSpPr>
        <p:spPr/>
        <p:txBody>
          <a:bodyPr/>
          <a:lstStyle/>
          <a:p>
            <a:r>
              <a:rPr lang="en-US" dirty="0"/>
              <a:t>Human Brain Anatomy</a:t>
            </a:r>
          </a:p>
        </p:txBody>
      </p:sp>
      <p:sp>
        <p:nvSpPr>
          <p:cNvPr id="3" name="Text Placeholder 2">
            <a:extLst>
              <a:ext uri="{FF2B5EF4-FFF2-40B4-BE49-F238E27FC236}">
                <a16:creationId xmlns:a16="http://schemas.microsoft.com/office/drawing/2014/main" id="{7CC212C4-2137-47D0-9F6E-DD772D9E2BFE}"/>
              </a:ext>
            </a:extLst>
          </p:cNvPr>
          <p:cNvSpPr>
            <a:spLocks noGrp="1"/>
          </p:cNvSpPr>
          <p:nvPr>
            <p:ph type="body" idx="1"/>
          </p:nvPr>
        </p:nvSpPr>
        <p:spPr/>
        <p:txBody>
          <a:bodyPr/>
          <a:lstStyle/>
          <a:p>
            <a:pPr marL="139700" indent="0">
              <a:buNone/>
            </a:pPr>
            <a:r>
              <a:rPr kumimoji="0" lang="en-US" sz="1200" b="0" i="0" u="none" strike="noStrike" kern="0" cap="none" spc="0" normalizeH="0" baseline="0" noProof="0" dirty="0">
                <a:ln>
                  <a:noFill/>
                </a:ln>
                <a:solidFill>
                  <a:srgbClr val="090586"/>
                </a:solidFill>
                <a:effectLst/>
                <a:uLnTx/>
                <a:uFillTx/>
                <a:latin typeface="Nunito Medium"/>
                <a:sym typeface="Nunito Medium"/>
              </a:rPr>
              <a:t>The cerebrum, the cerebellum, and the brainstem are the three main components of the brain. Out of the three, the cerebrum is the largest and is separated into the left and right hemispheres. Each cerebral hemisphere is made up of four distinct lobes: the frontal, parietal, temporal, and occipital, which play essential roles contributing to the brain’s intricate functionality.</a:t>
            </a:r>
            <a:endParaRPr lang="en-US" dirty="0"/>
          </a:p>
        </p:txBody>
      </p:sp>
      <p:pic>
        <p:nvPicPr>
          <p:cNvPr id="13" name="Picture 12">
            <a:extLst>
              <a:ext uri="{FF2B5EF4-FFF2-40B4-BE49-F238E27FC236}">
                <a16:creationId xmlns:a16="http://schemas.microsoft.com/office/drawing/2014/main" id="{B5545416-A4B6-4BCB-9450-DFC02C86E3F5}"/>
              </a:ext>
            </a:extLst>
          </p:cNvPr>
          <p:cNvPicPr>
            <a:picLocks noChangeAspect="1"/>
          </p:cNvPicPr>
          <p:nvPr/>
        </p:nvPicPr>
        <p:blipFill>
          <a:blip r:embed="rId2"/>
          <a:stretch>
            <a:fillRect/>
          </a:stretch>
        </p:blipFill>
        <p:spPr>
          <a:xfrm>
            <a:off x="4572000" y="1427974"/>
            <a:ext cx="4267723" cy="2484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111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6295-7E4B-4C27-A40A-622D6D4C07D3}"/>
              </a:ext>
            </a:extLst>
          </p:cNvPr>
          <p:cNvSpPr>
            <a:spLocks noGrp="1"/>
          </p:cNvSpPr>
          <p:nvPr>
            <p:ph type="title"/>
          </p:nvPr>
        </p:nvSpPr>
        <p:spPr>
          <a:xfrm>
            <a:off x="1295042" y="222738"/>
            <a:ext cx="5838092" cy="1001675"/>
          </a:xfrm>
        </p:spPr>
        <p:txBody>
          <a:bodyPr/>
          <a:lstStyle/>
          <a:p>
            <a:r>
              <a:rPr lang="en-US" dirty="0"/>
              <a:t>EEG in Emotion Recognition</a:t>
            </a:r>
          </a:p>
        </p:txBody>
      </p:sp>
      <p:sp>
        <p:nvSpPr>
          <p:cNvPr id="3" name="Subtitle 2">
            <a:extLst>
              <a:ext uri="{FF2B5EF4-FFF2-40B4-BE49-F238E27FC236}">
                <a16:creationId xmlns:a16="http://schemas.microsoft.com/office/drawing/2014/main" id="{A0AB5836-08C2-4B97-8CD3-A6AB5DBDC559}"/>
              </a:ext>
            </a:extLst>
          </p:cNvPr>
          <p:cNvSpPr>
            <a:spLocks noGrp="1"/>
          </p:cNvSpPr>
          <p:nvPr>
            <p:ph type="subTitle" idx="1"/>
          </p:nvPr>
        </p:nvSpPr>
        <p:spPr>
          <a:xfrm>
            <a:off x="4214088" y="1362124"/>
            <a:ext cx="4123800" cy="2647168"/>
          </a:xfrm>
        </p:spPr>
        <p:txBody>
          <a:bodyPr/>
          <a:lstStyle/>
          <a:p>
            <a:pPr marL="139700" marR="0" lvl="0" indent="0" algn="l" defTabSz="914400" rtl="0" eaLnBrk="1" fontAlgn="auto" latinLnBrk="0" hangingPunct="1">
              <a:lnSpc>
                <a:spcPct val="100000"/>
              </a:lnSpc>
              <a:spcBef>
                <a:spcPts val="0"/>
              </a:spcBef>
              <a:spcAft>
                <a:spcPts val="0"/>
              </a:spcAft>
              <a:buClr>
                <a:srgbClr val="090586"/>
              </a:buClr>
              <a:buSzPts val="1400"/>
              <a:buFont typeface="Nunito Medium"/>
              <a:buNone/>
              <a:tabLst/>
              <a:defRPr/>
            </a:pPr>
            <a:r>
              <a:rPr kumimoji="0" lang="en-US" sz="1200" b="0" i="0" u="none" strike="noStrike" kern="0" cap="none" spc="0" normalizeH="0" baseline="0" noProof="0" dirty="0">
                <a:ln>
                  <a:noFill/>
                </a:ln>
                <a:solidFill>
                  <a:srgbClr val="090586"/>
                </a:solidFill>
                <a:effectLst/>
                <a:uLnTx/>
                <a:uFillTx/>
                <a:latin typeface="Nunito Medium"/>
                <a:sym typeface="Nunito Medium"/>
              </a:rPr>
              <a:t>With the use of electrodes, EEG is the most widely used brain-imaging technique for assessing electrical activity in the brain. The majority of EEG acquisition hardware is in the form of a cap or headset with different connected and wireless electrodes or sensors attached. In order to improve contact, these electrodes are designed to be applied to the surface of the skull or even the cortex using conductive gel and abrasion. </a:t>
            </a:r>
          </a:p>
          <a:p>
            <a:pPr marL="139700" marR="0" lvl="0" indent="0" algn="l" defTabSz="914400" rtl="0" eaLnBrk="1" fontAlgn="auto" latinLnBrk="0" hangingPunct="1">
              <a:lnSpc>
                <a:spcPct val="100000"/>
              </a:lnSpc>
              <a:spcBef>
                <a:spcPts val="0"/>
              </a:spcBef>
              <a:spcAft>
                <a:spcPts val="0"/>
              </a:spcAft>
              <a:buClr>
                <a:srgbClr val="090586"/>
              </a:buClr>
              <a:buSzPts val="1400"/>
              <a:buFont typeface="Nunito Medium"/>
              <a:buNone/>
              <a:tabLst/>
              <a:defRPr/>
            </a:pPr>
            <a:r>
              <a:rPr kumimoji="0" lang="en-US" sz="1200" b="0" i="0" u="none" strike="noStrike" kern="0" cap="none" spc="0" normalizeH="0" baseline="0" noProof="0" dirty="0">
                <a:ln>
                  <a:noFill/>
                </a:ln>
                <a:solidFill>
                  <a:srgbClr val="090586"/>
                </a:solidFill>
                <a:effectLst/>
                <a:uLnTx/>
                <a:uFillTx/>
                <a:latin typeface="Nunito Medium"/>
                <a:sym typeface="Nunito Medium"/>
              </a:rPr>
              <a:t>Five major electrical patterns or waves, alpha (α), theta (θ), beta (β), delta (δ), and gamma (γ), can be produced by the human brain. These waves combine to form an EEG signal, which allows us to identify the emotions. </a:t>
            </a:r>
            <a:endParaRPr lang="en-US" dirty="0"/>
          </a:p>
        </p:txBody>
      </p:sp>
      <p:pic>
        <p:nvPicPr>
          <p:cNvPr id="8" name="image4.png">
            <a:extLst>
              <a:ext uri="{FF2B5EF4-FFF2-40B4-BE49-F238E27FC236}">
                <a16:creationId xmlns:a16="http://schemas.microsoft.com/office/drawing/2014/main" id="{AA6A313E-9E8F-4DC5-9F08-91C78704CB5D}"/>
              </a:ext>
            </a:extLst>
          </p:cNvPr>
          <p:cNvPicPr>
            <a:picLocks noChangeAspect="1"/>
          </p:cNvPicPr>
          <p:nvPr/>
        </p:nvPicPr>
        <p:blipFill rotWithShape="1">
          <a:blip r:embed="rId2"/>
          <a:srcRect t="4971" b="6204"/>
          <a:stretch/>
        </p:blipFill>
        <p:spPr bwMode="auto">
          <a:xfrm>
            <a:off x="388270" y="1431008"/>
            <a:ext cx="3702237" cy="2281483"/>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1525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6" name="Google Shape;576;p33"/>
          <p:cNvSpPr txBox="1">
            <a:spLocks noGrp="1"/>
          </p:cNvSpPr>
          <p:nvPr>
            <p:ph type="subTitle" idx="4"/>
          </p:nvPr>
        </p:nvSpPr>
        <p:spPr>
          <a:xfrm>
            <a:off x="720000" y="782148"/>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10/20 Placement</a:t>
            </a:r>
            <a:endParaRPr dirty="0"/>
          </a:p>
        </p:txBody>
      </p:sp>
      <p:sp>
        <p:nvSpPr>
          <p:cNvPr id="578" name="Google Shape;578;p33"/>
          <p:cNvSpPr txBox="1">
            <a:spLocks noGrp="1"/>
          </p:cNvSpPr>
          <p:nvPr>
            <p:ph type="subTitle" idx="1"/>
          </p:nvPr>
        </p:nvSpPr>
        <p:spPr>
          <a:xfrm>
            <a:off x="720000" y="1309848"/>
            <a:ext cx="4496770" cy="8986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International 10/20 electrode placement scheme is commonly used for emotion recognition. The symbol "10/20" designates a 10% or 20% gap between neighboring electrodes positioned on the scalp.</a:t>
            </a:r>
            <a:endParaRPr dirty="0"/>
          </a:p>
        </p:txBody>
      </p:sp>
      <p:pic>
        <p:nvPicPr>
          <p:cNvPr id="13" name="image5.png">
            <a:extLst>
              <a:ext uri="{FF2B5EF4-FFF2-40B4-BE49-F238E27FC236}">
                <a16:creationId xmlns:a16="http://schemas.microsoft.com/office/drawing/2014/main" id="{3FADE143-9F21-4AF5-B8AA-FAF225C5A8A3}"/>
              </a:ext>
            </a:extLst>
          </p:cNvPr>
          <p:cNvPicPr>
            <a:picLocks noChangeAspect="1"/>
          </p:cNvPicPr>
          <p:nvPr/>
        </p:nvPicPr>
        <p:blipFill>
          <a:blip r:embed="rId3"/>
          <a:srcRect/>
          <a:stretch>
            <a:fillRect/>
          </a:stretch>
        </p:blipFill>
        <p:spPr>
          <a:xfrm>
            <a:off x="5672414" y="782148"/>
            <a:ext cx="2858806" cy="3766406"/>
          </a:xfrm>
          <a:prstGeom prst="rect">
            <a:avLst/>
          </a:prstGeom>
          <a:ln>
            <a:noFill/>
          </a:ln>
          <a:effectLst>
            <a:outerShdw blurRad="292100" dist="139700" dir="2700000" algn="tl" rotWithShape="0">
              <a:srgbClr val="333333">
                <a:alpha val="65000"/>
              </a:srgbClr>
            </a:outerShdw>
          </a:effectLst>
        </p:spPr>
      </p:pic>
      <p:sp>
        <p:nvSpPr>
          <p:cNvPr id="16" name="Google Shape;576;p33">
            <a:extLst>
              <a:ext uri="{FF2B5EF4-FFF2-40B4-BE49-F238E27FC236}">
                <a16:creationId xmlns:a16="http://schemas.microsoft.com/office/drawing/2014/main" id="{7649447C-CB5C-4AD0-8DDE-89F9C94A1C1D}"/>
              </a:ext>
            </a:extLst>
          </p:cNvPr>
          <p:cNvSpPr txBox="1">
            <a:spLocks/>
          </p:cNvSpPr>
          <p:nvPr/>
        </p:nvSpPr>
        <p:spPr>
          <a:xfrm>
            <a:off x="720000" y="2137651"/>
            <a:ext cx="4402985"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EEG and Human Brain Connection</a:t>
            </a:r>
          </a:p>
        </p:txBody>
      </p:sp>
      <p:pic>
        <p:nvPicPr>
          <p:cNvPr id="9" name="Picture 8">
            <a:extLst>
              <a:ext uri="{FF2B5EF4-FFF2-40B4-BE49-F238E27FC236}">
                <a16:creationId xmlns:a16="http://schemas.microsoft.com/office/drawing/2014/main" id="{51C56C4C-1F5E-44D5-A255-EE5E8CA6202C}"/>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a:off x="825700" y="2736167"/>
            <a:ext cx="4572000" cy="205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7" name="Google Shape;587;p34"/>
          <p:cNvSpPr txBox="1">
            <a:spLocks noGrp="1"/>
          </p:cNvSpPr>
          <p:nvPr>
            <p:ph type="subTitle" idx="3"/>
          </p:nvPr>
        </p:nvSpPr>
        <p:spPr>
          <a:xfrm>
            <a:off x="5013249" y="1690583"/>
            <a:ext cx="3849525" cy="12172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There are several databases that have been used for emotion recognition in which we can mention:</a:t>
            </a:r>
          </a:p>
          <a:p>
            <a:pPr marL="171450" lvl="0" indent="-171450" algn="ctr" rtl="0">
              <a:spcBef>
                <a:spcPts val="0"/>
              </a:spcBef>
              <a:spcAft>
                <a:spcPts val="0"/>
              </a:spcAft>
              <a:buFont typeface="Arial" panose="020B0604020202020204" pitchFamily="34" charset="0"/>
              <a:buChar char="•"/>
            </a:pPr>
            <a:r>
              <a:rPr lang="en" dirty="0"/>
              <a:t>DEAP database</a:t>
            </a:r>
          </a:p>
          <a:p>
            <a:pPr marL="171450" lvl="0" indent="-171450" algn="ctr" rtl="0">
              <a:spcBef>
                <a:spcPts val="0"/>
              </a:spcBef>
              <a:spcAft>
                <a:spcPts val="0"/>
              </a:spcAft>
              <a:buFont typeface="Arial" panose="020B0604020202020204" pitchFamily="34" charset="0"/>
              <a:buChar char="•"/>
            </a:pPr>
            <a:r>
              <a:rPr lang="en" dirty="0"/>
              <a:t>SEED dataset</a:t>
            </a:r>
          </a:p>
          <a:p>
            <a:pPr marL="171450" lvl="0" indent="-171450" algn="ctr" rtl="0">
              <a:spcBef>
                <a:spcPts val="0"/>
              </a:spcBef>
              <a:spcAft>
                <a:spcPts val="0"/>
              </a:spcAft>
              <a:buFont typeface="Arial" panose="020B0604020202020204" pitchFamily="34" charset="0"/>
              <a:buChar char="•"/>
            </a:pPr>
            <a:r>
              <a:rPr lang="en" dirty="0"/>
              <a:t>DREAMER</a:t>
            </a:r>
          </a:p>
          <a:p>
            <a:pPr marL="171450" lvl="0" indent="-171450" algn="ctr" rtl="0">
              <a:spcBef>
                <a:spcPts val="0"/>
              </a:spcBef>
              <a:spcAft>
                <a:spcPts val="0"/>
              </a:spcAft>
              <a:buFont typeface="Arial" panose="020B0604020202020204" pitchFamily="34" charset="0"/>
              <a:buChar char="•"/>
            </a:pPr>
            <a:r>
              <a:rPr lang="en" dirty="0"/>
              <a:t>MAHNOB HCI</a:t>
            </a:r>
            <a:endParaRPr dirty="0"/>
          </a:p>
        </p:txBody>
      </p:sp>
      <p:sp>
        <p:nvSpPr>
          <p:cNvPr id="589" name="Google Shape;589;p34"/>
          <p:cNvSpPr txBox="1">
            <a:spLocks noGrp="1"/>
          </p:cNvSpPr>
          <p:nvPr>
            <p:ph type="subTitle" idx="5"/>
          </p:nvPr>
        </p:nvSpPr>
        <p:spPr>
          <a:xfrm>
            <a:off x="5013249" y="3512382"/>
            <a:ext cx="3849524"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different performance metrics used are accuracy, precision, true positive rate/recall, false positive rate, f1 measure, kappa score, area under curve, confusion matrix.</a:t>
            </a:r>
            <a:endParaRPr dirty="0"/>
          </a:p>
        </p:txBody>
      </p:sp>
      <p:sp>
        <p:nvSpPr>
          <p:cNvPr id="590" name="Google Shape;590;p34"/>
          <p:cNvSpPr txBox="1">
            <a:spLocks noGrp="1"/>
          </p:cNvSpPr>
          <p:nvPr>
            <p:ph type="title"/>
          </p:nvPr>
        </p:nvSpPr>
        <p:spPr>
          <a:xfrm>
            <a:off x="2604969" y="410686"/>
            <a:ext cx="393406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sp>
        <p:nvSpPr>
          <p:cNvPr id="591" name="Google Shape;591;p34"/>
          <p:cNvSpPr txBox="1">
            <a:spLocks noGrp="1"/>
          </p:cNvSpPr>
          <p:nvPr>
            <p:ph type="subTitle" idx="1"/>
          </p:nvPr>
        </p:nvSpPr>
        <p:spPr>
          <a:xfrm>
            <a:off x="1163725" y="13064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Methods used for Emotion Recognition</a:t>
            </a:r>
            <a:endParaRPr dirty="0"/>
          </a:p>
        </p:txBody>
      </p:sp>
      <p:sp>
        <p:nvSpPr>
          <p:cNvPr id="593" name="Google Shape;593;p34"/>
          <p:cNvSpPr txBox="1">
            <a:spLocks noGrp="1"/>
          </p:cNvSpPr>
          <p:nvPr>
            <p:ph type="subTitle" idx="7"/>
          </p:nvPr>
        </p:nvSpPr>
        <p:spPr>
          <a:xfrm>
            <a:off x="5454511" y="1145333"/>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Datasets</a:t>
            </a:r>
            <a:endParaRPr dirty="0"/>
          </a:p>
        </p:txBody>
      </p:sp>
      <p:sp>
        <p:nvSpPr>
          <p:cNvPr id="594" name="Google Shape;594;p34"/>
          <p:cNvSpPr txBox="1">
            <a:spLocks noGrp="1"/>
          </p:cNvSpPr>
          <p:nvPr>
            <p:ph type="subTitle" idx="8"/>
          </p:nvPr>
        </p:nvSpPr>
        <p:spPr>
          <a:xfrm>
            <a:off x="5454511" y="2981321"/>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Metrics </a:t>
            </a:r>
            <a:endParaRPr dirty="0"/>
          </a:p>
        </p:txBody>
      </p:sp>
      <p:pic>
        <p:nvPicPr>
          <p:cNvPr id="11" name="Picture 10">
            <a:extLst>
              <a:ext uri="{FF2B5EF4-FFF2-40B4-BE49-F238E27FC236}">
                <a16:creationId xmlns:a16="http://schemas.microsoft.com/office/drawing/2014/main" id="{392D7C7B-48F1-4AAD-A64D-ECDAECE89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871" y="1832375"/>
            <a:ext cx="2848708" cy="3103710"/>
          </a:xfrm>
          <a:prstGeom prst="rect">
            <a:avLst/>
          </a:prstGeom>
        </p:spPr>
      </p:pic>
    </p:spTree>
  </p:cSld>
  <p:clrMapOvr>
    <a:masterClrMapping/>
  </p:clrMapOvr>
</p:sld>
</file>

<file path=ppt/theme/theme1.xml><?xml version="1.0" encoding="utf-8"?>
<a:theme xmlns:a="http://schemas.openxmlformats.org/drawingml/2006/main" name="Cortical Blindness by Slidesgo">
  <a:themeElements>
    <a:clrScheme name="Simple Light">
      <a:dk1>
        <a:srgbClr val="090586"/>
      </a:dk1>
      <a:lt1>
        <a:srgbClr val="EDF9FD"/>
      </a:lt1>
      <a:dk2>
        <a:srgbClr val="6797FF"/>
      </a:dk2>
      <a:lt2>
        <a:srgbClr val="FF0000"/>
      </a:lt2>
      <a:accent1>
        <a:srgbClr val="C2D8E0"/>
      </a:accent1>
      <a:accent2>
        <a:srgbClr val="FFFFFF"/>
      </a:accent2>
      <a:accent3>
        <a:srgbClr val="FFFFFF"/>
      </a:accent3>
      <a:accent4>
        <a:srgbClr val="FFFFFF"/>
      </a:accent4>
      <a:accent5>
        <a:srgbClr val="FFFFFF"/>
      </a:accent5>
      <a:accent6>
        <a:srgbClr val="FFFFFF"/>
      </a:accent6>
      <a:hlink>
        <a:srgbClr val="0905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2084</Words>
  <Application>Microsoft Office PowerPoint</Application>
  <PresentationFormat>On-screen Show (16:9)</PresentationFormat>
  <Paragraphs>201</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Montserrat</vt:lpstr>
      <vt:lpstr>Bebas Neue</vt:lpstr>
      <vt:lpstr>Raleway</vt:lpstr>
      <vt:lpstr>Nunito Medium</vt:lpstr>
      <vt:lpstr>Arial</vt:lpstr>
      <vt:lpstr>Cortical Blindness by Slidesgo</vt:lpstr>
      <vt:lpstr>EMOTION RECOGNITION BASED ON ELECTROCEPHALOGAPHY (EEG)  SIGNALS</vt:lpstr>
      <vt:lpstr>Table of contents</vt:lpstr>
      <vt:lpstr>Introduction</vt:lpstr>
      <vt:lpstr>Emotion Characterization</vt:lpstr>
      <vt:lpstr>Multi Dimensional Emotions</vt:lpstr>
      <vt:lpstr>Human Brain Anatomy</vt:lpstr>
      <vt:lpstr>EEG in Emotion Recognition</vt:lpstr>
      <vt:lpstr>PowerPoint Presentation</vt:lpstr>
      <vt:lpstr>Literature Review</vt:lpstr>
      <vt:lpstr>METHODOLOGY</vt:lpstr>
      <vt:lpstr>Datasets used in this research</vt:lpstr>
      <vt:lpstr>Data Preprocessing</vt:lpstr>
      <vt:lpstr>Feature Extraction </vt:lpstr>
      <vt:lpstr>Machine Learning Methods Used in this Study</vt:lpstr>
      <vt:lpstr>Deep Learning Methods used in this Study</vt:lpstr>
      <vt:lpstr>Accuracy</vt:lpstr>
      <vt:lpstr>Results </vt:lpstr>
      <vt:lpstr>Results </vt:lpstr>
      <vt:lpstr>Results </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BASED ON ELECTROCEPHALOGAPHY (EEG)  SIGNALS</dc:title>
  <cp:lastModifiedBy>tea malasi</cp:lastModifiedBy>
  <cp:revision>10</cp:revision>
  <dcterms:modified xsi:type="dcterms:W3CDTF">2024-06-10T09:57:27Z</dcterms:modified>
</cp:coreProperties>
</file>