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60"/>
  </p:normalViewPr>
  <p:slideViewPr>
    <p:cSldViewPr snapToGrid="0">
      <p:cViewPr varScale="1">
        <p:scale>
          <a:sx n="44" d="100"/>
          <a:sy n="44" d="100"/>
        </p:scale>
        <p:origin x="3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CD9C-DB71-38F3-F9C2-32C754CEF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79F10-8F53-89D0-3987-BF507A31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B5C-46E2-60DA-0889-604E0643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C7-4251-44E2-9C4C-AA9D0CD65F4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EE11-289B-D50E-944E-EB722430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639B-7B91-5EC0-8A5D-F6D79EF8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253-F0BB-4E08-BA34-687BEE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CD84-5081-98C4-6F02-3F7C56D2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05B51-CB28-4B59-3FA0-9EFD9342C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0EAE-6764-B2DE-0F3B-B24BBB21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C7-4251-44E2-9C4C-AA9D0CD65F4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40017-7D60-CBFE-AF03-A45AA114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6635-7BD8-1A6F-5BB7-0737738E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253-F0BB-4E08-BA34-687BEE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2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7D410-17BD-7AEA-8E71-64A546855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91186-CF8C-862A-3954-4178DB0A0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3227-1227-C654-09C5-56C3FCF8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C7-4251-44E2-9C4C-AA9D0CD65F4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66E3B-BE65-AC93-CFC3-37C9202B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F4BB-81DC-F018-B083-05791BBC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253-F0BB-4E08-BA34-687BEE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9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43FF-2958-11C5-E311-8C99903B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4A27-106E-3BD9-29BF-5A4CF339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96A9-AD33-EE6D-B744-5511B2E5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C7-4251-44E2-9C4C-AA9D0CD65F4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7F8B3-09CC-06DA-8C7A-E7D9176F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1042-B699-F28D-971C-658ABAA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253-F0BB-4E08-BA34-687BEE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9586-28BB-751B-67C7-65CB8C11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78906-BF44-9E43-35F2-213EEEAF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8808-CFFF-50DF-DABD-C3179F4C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C7-4251-44E2-9C4C-AA9D0CD65F4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EDBC-E706-7BF0-C6BF-D7B2EDA6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41C1D-CAED-85AC-7A7D-84EF13AB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253-F0BB-4E08-BA34-687BEE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EFF2-7F3C-D06E-745F-B964D3DF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76F6-6B3D-085F-73A4-AFCACAED8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2EF0B-7E2B-1FF7-B991-E284BF16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AE099-AE28-75B7-9FDD-40B37DA3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C7-4251-44E2-9C4C-AA9D0CD65F4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482EB-84A9-F0A4-AE46-83333889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46FCE-13B3-1271-8097-6F197BA4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253-F0BB-4E08-BA34-687BEE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6D8C-AA0C-E983-1AC6-F96AEEFF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79FB0-9F36-3B81-3623-2EE382DB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40A23-6B7A-AED2-2021-12D6747DB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067C4-41D5-1B58-4A8A-D237C7735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663CF-529E-6213-2843-DF7538B57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1722D-D2B5-32DE-FE48-D4953DCD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C7-4251-44E2-9C4C-AA9D0CD65F4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772D1-6BEA-CE0B-4071-93F22128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F9FD5-895A-B0A1-27A1-4EA876F1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253-F0BB-4E08-BA34-687BEE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3730-813B-F533-F1E2-9A086C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6FEAE-1A22-167E-379D-83BA7F0D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C7-4251-44E2-9C4C-AA9D0CD65F4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1F3B5-00CD-1346-8C52-F1AB31AC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D654A-2800-5485-C582-61AB9F08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253-F0BB-4E08-BA34-687BEE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CF61F-339B-5D19-98A6-2E527F1E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C7-4251-44E2-9C4C-AA9D0CD65F4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72D5C-D4AE-5363-1ACD-A1AEAB97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47152-11CD-E648-5CD1-D34A668A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253-F0BB-4E08-BA34-687BEE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0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6CD7-41B6-B80B-166A-F4BB4D0B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D954-AEB9-4123-3B13-CF194CEC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ABF75-5049-46B4-7A27-8281BA16A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DBF71-B004-BD24-0DCB-23133DD4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C7-4251-44E2-9C4C-AA9D0CD65F4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A3AF3-ACBD-E81B-F548-54DD1B15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8E706-CCA5-AB25-A4F8-11DB6BF0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253-F0BB-4E08-BA34-687BEE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C6E2-50A5-E7B6-6AC4-4B5D05C8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42A57-DDD3-763A-C2E2-19D605D0A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06EBB-0419-2D6D-F8C5-D70770E83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692A-F66D-FAE7-275E-936EA226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C7-4251-44E2-9C4C-AA9D0CD65F4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8F7A-46EC-FEE4-8922-EE3ECCC0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F1FB-3696-2FB7-FF75-66D77065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253-F0BB-4E08-BA34-687BEE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F93ED-A57B-8C28-3FBA-9114759D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D369-C4CF-0C23-7CCD-75ED2853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F126-2711-BE2E-0497-B4574166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2BC7-4251-44E2-9C4C-AA9D0CD65F4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06F4-7D7A-6016-2394-43EF9B4A7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7D70-DC89-58E8-DFBC-04C228601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E253-F0BB-4E08-BA34-687BEE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7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93D4-2264-8968-7FD6-0F5347708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9F9B-4483-1FA9-CF7C-8B9D18ADF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C3B890-E1DB-11A6-B4BF-BB97175C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6"/>
            <a:ext cx="12192000" cy="684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6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ABF8D0-E909-4D6C-A22B-ADE9A15F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84"/>
            <a:ext cx="12192000" cy="68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6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CB867A-9706-E6DD-555A-8219F4B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92"/>
            <a:ext cx="12192000" cy="68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2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Tatiana Mamani</dc:creator>
  <cp:lastModifiedBy>Tatiana Mamani</cp:lastModifiedBy>
  <cp:revision>1</cp:revision>
  <dcterms:created xsi:type="dcterms:W3CDTF">2024-08-20T23:19:20Z</dcterms:created>
  <dcterms:modified xsi:type="dcterms:W3CDTF">2024-08-20T23:19:58Z</dcterms:modified>
</cp:coreProperties>
</file>