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IEEE Student Branch: Fostering Innovation and Entrepreneurship at ADA University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Empowering Future Innovators</a:t>
            </a:r>
          </a:p>
          <a:p>
            <a:r>
              <a:t>Presented by Taghi Mammadov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Join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Be part of a community that fosters innovation and entrepreneurship.</a:t>
            </a:r>
          </a:p>
          <a:p>
            <a:r>
              <a:t>• Access up-to-date information and mentorship from industry experts.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Join us in shaping the future of technology and innovation.</a:t>
            </a:r>
          </a:p>
          <a:p>
            <a:r>
              <a:t>• Questions? Let's discuss how we can work together!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IEEE Student Branch at ADA University aims to foster innovation, technology development, and entrepreneurship among students.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Students face challenges in connecting academic learning with real-world industry needs.</a:t>
            </a:r>
          </a:p>
          <a:p>
            <a:r>
              <a:t>• Opportunities for students to become future engineers and entrepreneurs are limited.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IEEE Student Branch bridges students with industry professionals and resources.</a:t>
            </a:r>
          </a:p>
          <a:p>
            <a:r>
              <a:t>• Provides technical workshops, hackathons, and guest speakers to encourage innovation.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IEEE has a global reach, with members in over 160 countries.</a:t>
            </a:r>
          </a:p>
          <a:p>
            <a:r>
              <a:t>• IEEE's support for innovation through technical societies and student competitions.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Partnerships with tech companies and organizations.</a:t>
            </a:r>
          </a:p>
          <a:p>
            <a:r>
              <a:t>• Monetization through industry collaborations, workshops, and event sponsorships.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IEEE Student Branch at ADA University has already impacted students with various technical events.</a:t>
            </a:r>
          </a:p>
          <a:p>
            <a:r>
              <a:t>• Growth opportunities through future events and collaborations.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Led by passionate students and faculty, the IEEE Student Branch is committed to supporting future engineers.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Upcoming events include:</a:t>
            </a:r>
          </a:p>
          <a:p>
            <a:r>
              <a:t>• Technical workshops</a:t>
            </a:r>
          </a:p>
          <a:p>
            <a:r>
              <a:t>• Coding competitions</a:t>
            </a:r>
          </a:p>
          <a:p>
            <a:r>
              <a:t>• Industry collaboration projects.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