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87957-0B5A-4D88-B111-46F716828A6A}" v="84" dt="2022-01-19T12:33:28.227"/>
    <p1510:client id="{8881E825-CF3B-49C6-8A51-42A566FF7765}" v="17" dt="2022-01-20T08:44:49.3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4628" autoAdjust="0"/>
  </p:normalViewPr>
  <p:slideViewPr>
    <p:cSldViewPr snapToGrid="0">
      <p:cViewPr varScale="1">
        <p:scale>
          <a:sx n="54" d="100"/>
          <a:sy n="54" d="100"/>
        </p:scale>
        <p:origin x="18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Mandelz" userId="8d3a597e08c542e1" providerId="LiveId" clId="{1DD87957-0B5A-4D88-B111-46F716828A6A}"/>
    <pc:docChg chg="undo custSel addSld modSld sldOrd">
      <pc:chgData name="Thomas Mandelz" userId="8d3a597e08c542e1" providerId="LiveId" clId="{1DD87957-0B5A-4D88-B111-46F716828A6A}" dt="2022-01-19T12:33:28.223" v="2451" actId="1076"/>
      <pc:docMkLst>
        <pc:docMk/>
      </pc:docMkLst>
      <pc:sldChg chg="modNotesTx">
        <pc:chgData name="Thomas Mandelz" userId="8d3a597e08c542e1" providerId="LiveId" clId="{1DD87957-0B5A-4D88-B111-46F716828A6A}" dt="2022-01-19T10:33:34.373" v="737" actId="20577"/>
        <pc:sldMkLst>
          <pc:docMk/>
          <pc:sldMk cId="1198096788" sldId="256"/>
        </pc:sldMkLst>
      </pc:sldChg>
      <pc:sldChg chg="modSp mod ord modNotesTx">
        <pc:chgData name="Thomas Mandelz" userId="8d3a597e08c542e1" providerId="LiveId" clId="{1DD87957-0B5A-4D88-B111-46F716828A6A}" dt="2022-01-19T10:39:16.925" v="1458"/>
        <pc:sldMkLst>
          <pc:docMk/>
          <pc:sldMk cId="3901308089" sldId="257"/>
        </pc:sldMkLst>
        <pc:spChg chg="mod">
          <ac:chgData name="Thomas Mandelz" userId="8d3a597e08c542e1" providerId="LiveId" clId="{1DD87957-0B5A-4D88-B111-46F716828A6A}" dt="2022-01-19T10:36:45.755" v="1117" actId="20577"/>
          <ac:spMkLst>
            <pc:docMk/>
            <pc:sldMk cId="3901308089" sldId="257"/>
            <ac:spMk id="3" creationId="{12678806-2259-4CF4-9E4A-27E0FDDBCD3C}"/>
          </ac:spMkLst>
        </pc:spChg>
      </pc:sldChg>
      <pc:sldChg chg="addSp delSp modSp mod ord setBg modNotesTx">
        <pc:chgData name="Thomas Mandelz" userId="8d3a597e08c542e1" providerId="LiveId" clId="{1DD87957-0B5A-4D88-B111-46F716828A6A}" dt="2022-01-19T12:21:22.250" v="2309" actId="1076"/>
        <pc:sldMkLst>
          <pc:docMk/>
          <pc:sldMk cId="4081397304" sldId="258"/>
        </pc:sldMkLst>
        <pc:spChg chg="mod">
          <ac:chgData name="Thomas Mandelz" userId="8d3a597e08c542e1" providerId="LiveId" clId="{1DD87957-0B5A-4D88-B111-46F716828A6A}" dt="2022-01-19T10:53:29.955" v="1591" actId="26606"/>
          <ac:spMkLst>
            <pc:docMk/>
            <pc:sldMk cId="4081397304" sldId="258"/>
            <ac:spMk id="2" creationId="{9B2E639B-1879-4C21-B581-9CA021F14725}"/>
          </ac:spMkLst>
        </pc:spChg>
        <pc:spChg chg="mod">
          <ac:chgData name="Thomas Mandelz" userId="8d3a597e08c542e1" providerId="LiveId" clId="{1DD87957-0B5A-4D88-B111-46F716828A6A}" dt="2022-01-19T10:53:29.955" v="1591" actId="26606"/>
          <ac:spMkLst>
            <pc:docMk/>
            <pc:sldMk cId="4081397304" sldId="258"/>
            <ac:spMk id="3" creationId="{81E25CF7-F6AE-4E1A-AAFA-15BE43C99247}"/>
          </ac:spMkLst>
        </pc:spChg>
        <pc:spChg chg="add del mod">
          <ac:chgData name="Thomas Mandelz" userId="8d3a597e08c542e1" providerId="LiveId" clId="{1DD87957-0B5A-4D88-B111-46F716828A6A}" dt="2022-01-19T10:46:20.915" v="1572" actId="478"/>
          <ac:spMkLst>
            <pc:docMk/>
            <pc:sldMk cId="4081397304" sldId="258"/>
            <ac:spMk id="4" creationId="{A83654EE-7744-45EA-AC1C-9CF9BFFEA02D}"/>
          </ac:spMkLst>
        </pc:spChg>
        <pc:spChg chg="add del">
          <ac:chgData name="Thomas Mandelz" userId="8d3a597e08c542e1" providerId="LiveId" clId="{1DD87957-0B5A-4D88-B111-46F716828A6A}" dt="2022-01-19T10:53:29.955" v="1591" actId="26606"/>
          <ac:spMkLst>
            <pc:docMk/>
            <pc:sldMk cId="4081397304" sldId="258"/>
            <ac:spMk id="11" creationId="{5E39A796-BE83-48B1-B33F-35C4A32AAB57}"/>
          </ac:spMkLst>
        </pc:spChg>
        <pc:spChg chg="add del">
          <ac:chgData name="Thomas Mandelz" userId="8d3a597e08c542e1" providerId="LiveId" clId="{1DD87957-0B5A-4D88-B111-46F716828A6A}" dt="2022-01-19T10:53:29.955" v="1591" actId="26606"/>
          <ac:spMkLst>
            <pc:docMk/>
            <pc:sldMk cId="4081397304" sldId="258"/>
            <ac:spMk id="13" creationId="{72F84B47-E267-4194-8194-831DB7B5547F}"/>
          </ac:spMkLst>
        </pc:spChg>
        <pc:picChg chg="add mod">
          <ac:chgData name="Thomas Mandelz" userId="8d3a597e08c542e1" providerId="LiveId" clId="{1DD87957-0B5A-4D88-B111-46F716828A6A}" dt="2022-01-19T12:21:22.250" v="2309" actId="1076"/>
          <ac:picMkLst>
            <pc:docMk/>
            <pc:sldMk cId="4081397304" sldId="258"/>
            <ac:picMk id="6" creationId="{28E98A74-1817-4503-8B1A-DE4DF558973E}"/>
          </ac:picMkLst>
        </pc:picChg>
      </pc:sldChg>
      <pc:sldChg chg="addSp delSp modSp new mod setBg modNotesTx">
        <pc:chgData name="Thomas Mandelz" userId="8d3a597e08c542e1" providerId="LiveId" clId="{1DD87957-0B5A-4D88-B111-46F716828A6A}" dt="2022-01-19T12:33:28.223" v="2451" actId="1076"/>
        <pc:sldMkLst>
          <pc:docMk/>
          <pc:sldMk cId="1842362962" sldId="259"/>
        </pc:sldMkLst>
        <pc:spChg chg="mod">
          <ac:chgData name="Thomas Mandelz" userId="8d3a597e08c542e1" providerId="LiveId" clId="{1DD87957-0B5A-4D88-B111-46F716828A6A}" dt="2022-01-19T12:26:22.213" v="2342" actId="26606"/>
          <ac:spMkLst>
            <pc:docMk/>
            <pc:sldMk cId="1842362962" sldId="259"/>
            <ac:spMk id="2" creationId="{3FFE9CB6-6A95-49F4-849D-F350E1FACA32}"/>
          </ac:spMkLst>
        </pc:spChg>
        <pc:spChg chg="del mod">
          <ac:chgData name="Thomas Mandelz" userId="8d3a597e08c542e1" providerId="LiveId" clId="{1DD87957-0B5A-4D88-B111-46F716828A6A}" dt="2022-01-19T12:27:26.435" v="2360" actId="478"/>
          <ac:spMkLst>
            <pc:docMk/>
            <pc:sldMk cId="1842362962" sldId="259"/>
            <ac:spMk id="3" creationId="{E3AEC211-0CD6-4AE2-9D10-58A5068A3B3C}"/>
          </ac:spMkLst>
        </pc:spChg>
        <pc:spChg chg="add del">
          <ac:chgData name="Thomas Mandelz" userId="8d3a597e08c542e1" providerId="LiveId" clId="{1DD87957-0B5A-4D88-B111-46F716828A6A}" dt="2022-01-19T12:26:22.213" v="2342" actId="26606"/>
          <ac:spMkLst>
            <pc:docMk/>
            <pc:sldMk cId="1842362962" sldId="259"/>
            <ac:spMk id="71" creationId="{0550F5B9-399F-4FAD-AE6C-ED65F9A43A74}"/>
          </ac:spMkLst>
        </pc:spChg>
        <pc:spChg chg="add del">
          <ac:chgData name="Thomas Mandelz" userId="8d3a597e08c542e1" providerId="LiveId" clId="{1DD87957-0B5A-4D88-B111-46F716828A6A}" dt="2022-01-19T12:26:22.213" v="2342" actId="26606"/>
          <ac:spMkLst>
            <pc:docMk/>
            <pc:sldMk cId="1842362962" sldId="259"/>
            <ac:spMk id="73" creationId="{C062E60F-5CD4-4268-8359-8076634680E5}"/>
          </ac:spMkLst>
        </pc:spChg>
        <pc:spChg chg="add del">
          <ac:chgData name="Thomas Mandelz" userId="8d3a597e08c542e1" providerId="LiveId" clId="{1DD87957-0B5A-4D88-B111-46F716828A6A}" dt="2022-01-19T12:26:22.213" v="2342" actId="26606"/>
          <ac:spMkLst>
            <pc:docMk/>
            <pc:sldMk cId="1842362962" sldId="259"/>
            <ac:spMk id="75" creationId="{BB341EC3-1810-4D33-BA3F-E2D0AA0ECFB6}"/>
          </ac:spMkLst>
        </pc:spChg>
        <pc:spChg chg="add del">
          <ac:chgData name="Thomas Mandelz" userId="8d3a597e08c542e1" providerId="LiveId" clId="{1DD87957-0B5A-4D88-B111-46F716828A6A}" dt="2022-01-19T12:26:22.213" v="2342" actId="26606"/>
          <ac:spMkLst>
            <pc:docMk/>
            <pc:sldMk cId="1842362962" sldId="259"/>
            <ac:spMk id="77" creationId="{10127CDE-2B99-47A8-BB3C-7D17519105E0}"/>
          </ac:spMkLst>
        </pc:spChg>
        <pc:graphicFrameChg chg="add mod modGraphic">
          <ac:chgData name="Thomas Mandelz" userId="8d3a597e08c542e1" providerId="LiveId" clId="{1DD87957-0B5A-4D88-B111-46F716828A6A}" dt="2022-01-19T12:33:02.036" v="2446" actId="1036"/>
          <ac:graphicFrameMkLst>
            <pc:docMk/>
            <pc:sldMk cId="1842362962" sldId="259"/>
            <ac:graphicFrameMk id="7" creationId="{82505E29-5BE0-4C62-9428-2896888670AE}"/>
          </ac:graphicFrameMkLst>
        </pc:graphicFrameChg>
        <pc:picChg chg="add del mod">
          <ac:chgData name="Thomas Mandelz" userId="8d3a597e08c542e1" providerId="LiveId" clId="{1DD87957-0B5A-4D88-B111-46F716828A6A}" dt="2022-01-19T12:19:15.130" v="2306" actId="478"/>
          <ac:picMkLst>
            <pc:docMk/>
            <pc:sldMk cId="1842362962" sldId="259"/>
            <ac:picMk id="5" creationId="{5F44A4F2-D77D-4B98-9842-2AC314C27331}"/>
          </ac:picMkLst>
        </pc:picChg>
        <pc:picChg chg="add mod ord">
          <ac:chgData name="Thomas Mandelz" userId="8d3a597e08c542e1" providerId="LiveId" clId="{1DD87957-0B5A-4D88-B111-46F716828A6A}" dt="2022-01-19T12:33:28.223" v="2451" actId="1076"/>
          <ac:picMkLst>
            <pc:docMk/>
            <pc:sldMk cId="1842362962" sldId="259"/>
            <ac:picMk id="6" creationId="{7377A287-63F7-41F6-A8BB-A5E78E0ABDFB}"/>
          </ac:picMkLst>
        </pc:picChg>
        <pc:picChg chg="add mod">
          <ac:chgData name="Thomas Mandelz" userId="8d3a597e08c542e1" providerId="LiveId" clId="{1DD87957-0B5A-4D88-B111-46F716828A6A}" dt="2022-01-19T12:33:10.676" v="2447" actId="1076"/>
          <ac:picMkLst>
            <pc:docMk/>
            <pc:sldMk cId="1842362962" sldId="259"/>
            <ac:picMk id="14" creationId="{2118A5B7-7A76-41AF-A80A-A8277CDA9F7E}"/>
          </ac:picMkLst>
        </pc:picChg>
        <pc:picChg chg="add mod">
          <ac:chgData name="Thomas Mandelz" userId="8d3a597e08c542e1" providerId="LiveId" clId="{1DD87957-0B5A-4D88-B111-46F716828A6A}" dt="2022-01-19T12:33:25.468" v="2450" actId="1076"/>
          <ac:picMkLst>
            <pc:docMk/>
            <pc:sldMk cId="1842362962" sldId="259"/>
            <ac:picMk id="3073" creationId="{44C75F72-656C-4287-AD88-3F781CF61D82}"/>
          </ac:picMkLst>
        </pc:picChg>
        <pc:picChg chg="add del mod">
          <ac:chgData name="Thomas Mandelz" userId="8d3a597e08c542e1" providerId="LiveId" clId="{1DD87957-0B5A-4D88-B111-46F716828A6A}" dt="2022-01-19T12:27:00.838" v="2349" actId="21"/>
          <ac:picMkLst>
            <pc:docMk/>
            <pc:sldMk cId="1842362962" sldId="259"/>
            <ac:picMk id="3074" creationId="{AA8522B9-1209-4B11-BA52-1C287A2FD44F}"/>
          </ac:picMkLst>
        </pc:picChg>
      </pc:sldChg>
      <pc:sldChg chg="addSp delSp modSp new mod modNotesTx">
        <pc:chgData name="Thomas Mandelz" userId="8d3a597e08c542e1" providerId="LiveId" clId="{1DD87957-0B5A-4D88-B111-46F716828A6A}" dt="2022-01-19T12:23:41.719" v="2316" actId="21"/>
        <pc:sldMkLst>
          <pc:docMk/>
          <pc:sldMk cId="950212034" sldId="260"/>
        </pc:sldMkLst>
        <pc:spChg chg="mod">
          <ac:chgData name="Thomas Mandelz" userId="8d3a597e08c542e1" providerId="LiveId" clId="{1DD87957-0B5A-4D88-B111-46F716828A6A}" dt="2022-01-08T10:22:45.513" v="259" actId="20577"/>
          <ac:spMkLst>
            <pc:docMk/>
            <pc:sldMk cId="950212034" sldId="260"/>
            <ac:spMk id="2" creationId="{473DFDB8-2088-46C9-B096-FF3EF63A2BD3}"/>
          </ac:spMkLst>
        </pc:spChg>
        <pc:spChg chg="mod">
          <ac:chgData name="Thomas Mandelz" userId="8d3a597e08c542e1" providerId="LiveId" clId="{1DD87957-0B5A-4D88-B111-46F716828A6A}" dt="2022-01-19T12:23:37.229" v="2314" actId="1076"/>
          <ac:spMkLst>
            <pc:docMk/>
            <pc:sldMk cId="950212034" sldId="260"/>
            <ac:spMk id="3" creationId="{4E2E7064-02ED-49A7-AA6B-1FDDC1EC4EB8}"/>
          </ac:spMkLst>
        </pc:spChg>
        <pc:spChg chg="add del">
          <ac:chgData name="Thomas Mandelz" userId="8d3a597e08c542e1" providerId="LiveId" clId="{1DD87957-0B5A-4D88-B111-46F716828A6A}" dt="2022-01-19T12:23:28.028" v="2311"/>
          <ac:spMkLst>
            <pc:docMk/>
            <pc:sldMk cId="950212034" sldId="260"/>
            <ac:spMk id="4" creationId="{422A215C-7C31-42E1-843B-BAA27833FC1A}"/>
          </ac:spMkLst>
        </pc:spChg>
        <pc:picChg chg="add del mod">
          <ac:chgData name="Thomas Mandelz" userId="8d3a597e08c542e1" providerId="LiveId" clId="{1DD87957-0B5A-4D88-B111-46F716828A6A}" dt="2022-01-19T12:23:41.719" v="2316" actId="21"/>
          <ac:picMkLst>
            <pc:docMk/>
            <pc:sldMk cId="950212034" sldId="260"/>
            <ac:picMk id="2050" creationId="{BC30C5B7-006F-43E1-832A-F563221B6882}"/>
          </ac:picMkLst>
        </pc:picChg>
      </pc:sldChg>
      <pc:sldChg chg="modSp new mod modNotesTx">
        <pc:chgData name="Thomas Mandelz" userId="8d3a597e08c542e1" providerId="LiveId" clId="{1DD87957-0B5A-4D88-B111-46F716828A6A}" dt="2022-01-19T12:17:21.475" v="2301" actId="20577"/>
        <pc:sldMkLst>
          <pc:docMk/>
          <pc:sldMk cId="1608520051" sldId="261"/>
        </pc:sldMkLst>
        <pc:spChg chg="mod">
          <ac:chgData name="Thomas Mandelz" userId="8d3a597e08c542e1" providerId="LiveId" clId="{1DD87957-0B5A-4D88-B111-46F716828A6A}" dt="2022-01-08T10:25:10.989" v="513" actId="20577"/>
          <ac:spMkLst>
            <pc:docMk/>
            <pc:sldMk cId="1608520051" sldId="261"/>
            <ac:spMk id="2" creationId="{0FACB848-B1BA-4167-8D7B-1A50CA8DC84F}"/>
          </ac:spMkLst>
        </pc:spChg>
        <pc:spChg chg="mod">
          <ac:chgData name="Thomas Mandelz" userId="8d3a597e08c542e1" providerId="LiveId" clId="{1DD87957-0B5A-4D88-B111-46F716828A6A}" dt="2022-01-08T10:25:40.952" v="593" actId="20577"/>
          <ac:spMkLst>
            <pc:docMk/>
            <pc:sldMk cId="1608520051" sldId="261"/>
            <ac:spMk id="3" creationId="{B509DD07-A0A7-494C-BB9E-F5F187F03C1B}"/>
          </ac:spMkLst>
        </pc:spChg>
      </pc:sldChg>
    </pc:docChg>
  </pc:docChgLst>
  <pc:docChgLst>
    <pc:chgData name="Thomas Mandelz" userId="8d3a597e08c542e1" providerId="LiveId" clId="{8881E825-CF3B-49C6-8A51-42A566FF7765}"/>
    <pc:docChg chg="modSld">
      <pc:chgData name="Thomas Mandelz" userId="8d3a597e08c542e1" providerId="LiveId" clId="{8881E825-CF3B-49C6-8A51-42A566FF7765}" dt="2022-01-20T08:44:49.361" v="16" actId="1076"/>
      <pc:docMkLst>
        <pc:docMk/>
      </pc:docMkLst>
      <pc:sldChg chg="modSp">
        <pc:chgData name="Thomas Mandelz" userId="8d3a597e08c542e1" providerId="LiveId" clId="{8881E825-CF3B-49C6-8A51-42A566FF7765}" dt="2022-01-20T08:44:49.361" v="16" actId="1076"/>
        <pc:sldMkLst>
          <pc:docMk/>
          <pc:sldMk cId="1842362962" sldId="259"/>
        </pc:sldMkLst>
        <pc:picChg chg="mod">
          <ac:chgData name="Thomas Mandelz" userId="8d3a597e08c542e1" providerId="LiveId" clId="{8881E825-CF3B-49C6-8A51-42A566FF7765}" dt="2022-01-20T08:44:42.335" v="15" actId="1035"/>
          <ac:picMkLst>
            <pc:docMk/>
            <pc:sldMk cId="1842362962" sldId="259"/>
            <ac:picMk id="6" creationId="{7377A287-63F7-41F6-A8BB-A5E78E0ABDFB}"/>
          </ac:picMkLst>
        </pc:picChg>
        <pc:picChg chg="mod">
          <ac:chgData name="Thomas Mandelz" userId="8d3a597e08c542e1" providerId="LiveId" clId="{8881E825-CF3B-49C6-8A51-42A566FF7765}" dt="2022-01-20T08:44:49.361" v="16" actId="1076"/>
          <ac:picMkLst>
            <pc:docMk/>
            <pc:sldMk cId="1842362962" sldId="259"/>
            <ac:picMk id="3073" creationId="{44C75F72-656C-4287-AD88-3F781CF61D8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1187-B422-4BA4-88F2-40F66592B634}" type="datetimeFigureOut">
              <a:rPr lang="de-CH" smtClean="0"/>
              <a:t>20.01.2022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D5C37-5F59-4FB3-BEF9-55AD76D26E1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510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Beschreibung</a:t>
            </a:r>
            <a:r>
              <a:rPr lang="en-CH" dirty="0"/>
              <a:t> der </a:t>
            </a:r>
            <a:r>
              <a:rPr lang="en-CH" dirty="0" err="1"/>
              <a:t>Methodik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r>
              <a:rPr lang="en-CH" dirty="0"/>
              <a:t> in </a:t>
            </a:r>
            <a:r>
              <a:rPr lang="en-CH" dirty="0" err="1"/>
              <a:t>unserer</a:t>
            </a:r>
            <a:r>
              <a:rPr lang="en-CH" dirty="0"/>
              <a:t> Challenge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Theorie</a:t>
            </a:r>
            <a:r>
              <a:rPr lang="en-CH" dirty="0"/>
              <a:t> der </a:t>
            </a:r>
            <a:r>
              <a:rPr lang="en-CH" dirty="0" err="1"/>
              <a:t>Methoden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D5C37-5F59-4FB3-BEF9-55AD76D26E1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2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Realitätsabbildung</a:t>
            </a:r>
            <a:r>
              <a:rPr lang="en-CH" dirty="0"/>
              <a:t> </a:t>
            </a:r>
            <a:r>
              <a:rPr lang="en-CH" dirty="0" err="1"/>
              <a:t>durch</a:t>
            </a:r>
            <a:r>
              <a:rPr lang="en-CH" dirty="0"/>
              <a:t> </a:t>
            </a:r>
            <a:r>
              <a:rPr lang="en-CH" dirty="0" err="1"/>
              <a:t>physikalische</a:t>
            </a:r>
            <a:r>
              <a:rPr lang="en-CH" dirty="0"/>
              <a:t> </a:t>
            </a:r>
            <a:r>
              <a:rPr lang="en-CH" dirty="0" err="1"/>
              <a:t>Formeln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Kinetische</a:t>
            </a:r>
            <a:r>
              <a:rPr lang="en-CH" dirty="0"/>
              <a:t> </a:t>
            </a:r>
            <a:r>
              <a:rPr lang="en-CH" dirty="0" err="1"/>
              <a:t>Energie</a:t>
            </a:r>
            <a:r>
              <a:rPr lang="en-CH" dirty="0"/>
              <a:t> </a:t>
            </a:r>
            <a:r>
              <a:rPr lang="en-CH" dirty="0" err="1"/>
              <a:t>eines</a:t>
            </a:r>
            <a:r>
              <a:rPr lang="en-CH" dirty="0"/>
              <a:t> Steins </a:t>
            </a:r>
            <a:r>
              <a:rPr lang="en-CH" dirty="0" err="1"/>
              <a:t>beim</a:t>
            </a:r>
            <a:r>
              <a:rPr lang="en-CH" dirty="0"/>
              <a:t> Fall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KE</a:t>
            </a:r>
            <a:r>
              <a:rPr lang="en-CH" dirty="0"/>
              <a:t> </a:t>
            </a:r>
            <a:r>
              <a:rPr lang="de-CH" dirty="0"/>
              <a:t>=</a:t>
            </a:r>
            <a:r>
              <a:rPr lang="en-CH" dirty="0"/>
              <a:t> </a:t>
            </a:r>
            <a:r>
              <a:rPr lang="de-CH" dirty="0"/>
              <a:t>1/2m</a:t>
            </a:r>
            <a:r>
              <a:rPr lang="en-CH" dirty="0"/>
              <a:t>*</a:t>
            </a:r>
            <a:r>
              <a:rPr lang="de-CH" dirty="0"/>
              <a:t>v^2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D5C37-5F59-4FB3-BEF9-55AD76D26E1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39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Verteilungen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Normalverteilung</a:t>
            </a:r>
            <a:r>
              <a:rPr lang="en-CH" dirty="0"/>
              <a:t> </a:t>
            </a:r>
            <a:r>
              <a:rPr lang="en-CH" dirty="0" err="1"/>
              <a:t>nach</a:t>
            </a:r>
            <a:r>
              <a:rPr lang="en-CH" dirty="0"/>
              <a:t> Gauss </a:t>
            </a:r>
            <a:r>
              <a:rPr lang="en-CH" dirty="0" err="1"/>
              <a:t>mit</a:t>
            </a:r>
            <a:r>
              <a:rPr lang="en-CH" dirty="0"/>
              <a:t> den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für </a:t>
            </a:r>
            <a:r>
              <a:rPr lang="en-CH" dirty="0" err="1"/>
              <a:t>Verteilung</a:t>
            </a:r>
            <a:r>
              <a:rPr lang="en-CH" dirty="0"/>
              <a:t> </a:t>
            </a:r>
            <a:r>
              <a:rPr lang="en-CH" dirty="0" err="1"/>
              <a:t>Standardabweichung</a:t>
            </a:r>
            <a:r>
              <a:rPr lang="en-CH" dirty="0"/>
              <a:t> und </a:t>
            </a:r>
            <a:r>
              <a:rPr lang="en-CH" dirty="0" err="1"/>
              <a:t>Mittelwert</a:t>
            </a:r>
            <a:r>
              <a:rPr lang="en-CH" dirty="0"/>
              <a:t> der </a:t>
            </a:r>
            <a:r>
              <a:rPr lang="en-CH" dirty="0" err="1"/>
              <a:t>Werte</a:t>
            </a:r>
            <a:r>
              <a:rPr lang="en-CH" dirty="0"/>
              <a:t>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Exponentialverteilung</a:t>
            </a:r>
            <a:r>
              <a:rPr lang="en-CH" dirty="0"/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</a:t>
            </a:r>
            <a:r>
              <a:rPr lang="en-CH" dirty="0" err="1"/>
              <a:t>Mittelwert</a:t>
            </a:r>
            <a:r>
              <a:rPr lang="en-CH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Gammaverteilung</a:t>
            </a:r>
            <a:r>
              <a:rPr lang="en-CH" dirty="0"/>
              <a:t> , </a:t>
            </a:r>
            <a:r>
              <a:rPr lang="en-CH" dirty="0" err="1"/>
              <a:t>wie</a:t>
            </a:r>
            <a:r>
              <a:rPr lang="en-CH" dirty="0"/>
              <a:t> Exponential </a:t>
            </a:r>
            <a:r>
              <a:rPr lang="en-CH" dirty="0" err="1"/>
              <a:t>aber</a:t>
            </a:r>
            <a:r>
              <a:rPr lang="en-CH" dirty="0"/>
              <a:t> </a:t>
            </a:r>
            <a:r>
              <a:rPr lang="en-CH" dirty="0" err="1"/>
              <a:t>eine</a:t>
            </a:r>
            <a:r>
              <a:rPr lang="en-CH" dirty="0"/>
              <a:t> </a:t>
            </a:r>
            <a:r>
              <a:rPr lang="en-CH" dirty="0" err="1"/>
              <a:t>kleine</a:t>
            </a:r>
            <a:r>
              <a:rPr lang="en-CH" dirty="0"/>
              <a:t> </a:t>
            </a:r>
            <a:r>
              <a:rPr lang="en-CH" dirty="0" err="1"/>
              <a:t>Stauchung</a:t>
            </a:r>
            <a:r>
              <a:rPr lang="en-CH" dirty="0"/>
              <a:t>, </a:t>
            </a:r>
            <a:r>
              <a:rPr lang="en-CH" dirty="0" err="1"/>
              <a:t>fittete</a:t>
            </a:r>
            <a:r>
              <a:rPr lang="en-CH" dirty="0"/>
              <a:t> </a:t>
            </a:r>
            <a:r>
              <a:rPr lang="en-CH" dirty="0" err="1"/>
              <a:t>besser</a:t>
            </a:r>
            <a:r>
              <a:rPr lang="en-CH" dirty="0"/>
              <a:t> </a:t>
            </a:r>
            <a:r>
              <a:rPr lang="en-CH" dirty="0" err="1"/>
              <a:t>als</a:t>
            </a:r>
            <a:r>
              <a:rPr lang="en-CH" dirty="0"/>
              <a:t> exponential </a:t>
            </a:r>
            <a:r>
              <a:rPr lang="en-CH" dirty="0" err="1"/>
              <a:t>bei</a:t>
            </a:r>
            <a:r>
              <a:rPr lang="en-CH" dirty="0"/>
              <a:t> </a:t>
            </a:r>
            <a:r>
              <a:rPr lang="en-CH" dirty="0" err="1"/>
              <a:t>gewissen</a:t>
            </a:r>
            <a:r>
              <a:rPr lang="en-CH" dirty="0"/>
              <a:t> </a:t>
            </a:r>
            <a:r>
              <a:rPr lang="en-CH" dirty="0" err="1"/>
              <a:t>Spalten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</a:t>
            </a:r>
            <a:r>
              <a:rPr lang="en-CH" dirty="0" err="1"/>
              <a:t>Mittelwert</a:t>
            </a:r>
            <a:r>
              <a:rPr lang="en-CH" dirty="0"/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D5C37-5F59-4FB3-BEF9-55AD76D26E1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3852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Erzeugung</a:t>
            </a:r>
            <a:r>
              <a:rPr lang="en-CH" dirty="0"/>
              <a:t> von </a:t>
            </a:r>
            <a:r>
              <a:rPr lang="en-CH" dirty="0" err="1"/>
              <a:t>neuen</a:t>
            </a:r>
            <a:r>
              <a:rPr lang="en-CH" dirty="0"/>
              <a:t> </a:t>
            </a:r>
            <a:r>
              <a:rPr lang="en-CH" dirty="0" err="1"/>
              <a:t>Werten</a:t>
            </a:r>
            <a:r>
              <a:rPr lang="en-CH" dirty="0"/>
              <a:t> der </a:t>
            </a:r>
            <a:r>
              <a:rPr lang="en-CH" dirty="0" err="1"/>
              <a:t>Spalten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</a:t>
            </a:r>
            <a:r>
              <a:rPr lang="en-CH" dirty="0" err="1"/>
              <a:t>ittels</a:t>
            </a:r>
            <a:r>
              <a:rPr lang="en-CH" dirty="0"/>
              <a:t> </a:t>
            </a:r>
            <a:r>
              <a:rPr lang="en-CH" dirty="0" err="1"/>
              <a:t>Verteilungsparameter</a:t>
            </a:r>
            <a:r>
              <a:rPr lang="en-CH" dirty="0"/>
              <a:t> und </a:t>
            </a:r>
            <a:r>
              <a:rPr lang="en-CH" dirty="0" err="1"/>
              <a:t>Verteilungen</a:t>
            </a:r>
            <a:r>
              <a:rPr lang="en-CH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D5C37-5F59-4FB3-BEF9-55AD76D26E1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9411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K</a:t>
            </a:r>
            <a:r>
              <a:rPr lang="en-CH" dirty="0" err="1"/>
              <a:t>ausale</a:t>
            </a:r>
            <a:r>
              <a:rPr lang="en-CH" dirty="0"/>
              <a:t> </a:t>
            </a:r>
            <a:r>
              <a:rPr lang="en-CH" dirty="0" err="1"/>
              <a:t>Ereigniskette</a:t>
            </a:r>
            <a:r>
              <a:rPr lang="en-CH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Eintreffen</a:t>
            </a:r>
            <a:r>
              <a:rPr lang="en-CH" dirty="0"/>
              <a:t> von </a:t>
            </a:r>
            <a:r>
              <a:rPr lang="en-CH" dirty="0" err="1"/>
              <a:t>Ereignissen</a:t>
            </a:r>
            <a:r>
              <a:rPr lang="en-CH" dirty="0"/>
              <a:t> in </a:t>
            </a:r>
            <a:r>
              <a:rPr lang="en-CH" dirty="0" err="1"/>
              <a:t>einer</a:t>
            </a:r>
            <a:r>
              <a:rPr lang="en-CH" dirty="0"/>
              <a:t> </a:t>
            </a:r>
            <a:r>
              <a:rPr lang="en-CH" dirty="0" err="1"/>
              <a:t>Kette</a:t>
            </a:r>
            <a:r>
              <a:rPr lang="en-CH" dirty="0"/>
              <a:t> </a:t>
            </a:r>
            <a:r>
              <a:rPr lang="en-CH" dirty="0" err="1"/>
              <a:t>verlinkt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Wahrscheinlichkeit</a:t>
            </a:r>
            <a:r>
              <a:rPr lang="en-CH" dirty="0"/>
              <a:t> des </a:t>
            </a:r>
            <a:r>
              <a:rPr lang="en-CH" dirty="0" err="1"/>
              <a:t>Eintreffens</a:t>
            </a:r>
            <a:r>
              <a:rPr lang="en-CH" dirty="0"/>
              <a:t> der </a:t>
            </a:r>
            <a:r>
              <a:rPr lang="en-CH" dirty="0" err="1"/>
              <a:t>Ereignisse</a:t>
            </a:r>
            <a:r>
              <a:rPr lang="en-CH" dirty="0"/>
              <a:t> </a:t>
            </a:r>
            <a:r>
              <a:rPr lang="en-CH" dirty="0" err="1"/>
              <a:t>errechnet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D5C37-5F59-4FB3-BEF9-55AD76D26E1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6170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Verwendung</a:t>
            </a:r>
            <a:r>
              <a:rPr lang="en-CH" dirty="0"/>
              <a:t> von Python </a:t>
            </a:r>
            <a:r>
              <a:rPr lang="en-CH" dirty="0" err="1"/>
              <a:t>als</a:t>
            </a:r>
            <a:r>
              <a:rPr lang="en-CH" dirty="0"/>
              <a:t> </a:t>
            </a:r>
            <a:r>
              <a:rPr lang="en-CH" dirty="0" err="1"/>
              <a:t>Hauptsprache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Pandas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Lesen</a:t>
            </a:r>
            <a:r>
              <a:rPr lang="en-CH" dirty="0"/>
              <a:t>, </a:t>
            </a:r>
            <a:r>
              <a:rPr lang="en-CH" dirty="0" err="1"/>
              <a:t>Bearbeiten</a:t>
            </a:r>
            <a:r>
              <a:rPr lang="en-CH" dirty="0"/>
              <a:t> und </a:t>
            </a:r>
            <a:r>
              <a:rPr lang="en-CH" dirty="0" err="1"/>
              <a:t>Ergänzen</a:t>
            </a:r>
            <a:r>
              <a:rPr lang="en-CH" dirty="0"/>
              <a:t> von </a:t>
            </a:r>
            <a:r>
              <a:rPr lang="en-CH" dirty="0" err="1"/>
              <a:t>Daten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Einfach</a:t>
            </a:r>
            <a:r>
              <a:rPr lang="en-CH" dirty="0"/>
              <a:t> </a:t>
            </a:r>
            <a:r>
              <a:rPr lang="en-CH" dirty="0" err="1"/>
              <a:t>anzuwenden</a:t>
            </a:r>
            <a:r>
              <a:rPr lang="en-CH" dirty="0"/>
              <a:t> und </a:t>
            </a:r>
            <a:r>
              <a:rPr lang="en-CH" dirty="0" err="1"/>
              <a:t>weitverbreitet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Numpy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Ergänzungensfunktionen</a:t>
            </a:r>
            <a:r>
              <a:rPr lang="en-CH" dirty="0"/>
              <a:t> </a:t>
            </a:r>
            <a:r>
              <a:rPr lang="en-CH" dirty="0" err="1"/>
              <a:t>zu</a:t>
            </a:r>
            <a:r>
              <a:rPr lang="en-CH" dirty="0"/>
              <a:t> pandas (</a:t>
            </a:r>
            <a:r>
              <a:rPr lang="en-CH" dirty="0" err="1"/>
              <a:t>Selektion</a:t>
            </a:r>
            <a:r>
              <a:rPr lang="en-CH" dirty="0"/>
              <a:t> von </a:t>
            </a:r>
            <a:r>
              <a:rPr lang="en-CH" dirty="0" err="1"/>
              <a:t>daten</a:t>
            </a:r>
            <a:r>
              <a:rPr lang="en-CH" dirty="0"/>
              <a:t> (where))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Bestimmen</a:t>
            </a:r>
            <a:r>
              <a:rPr lang="en-CH" dirty="0"/>
              <a:t> von </a:t>
            </a:r>
            <a:r>
              <a:rPr lang="en-CH" dirty="0" err="1"/>
              <a:t>Verteilungsparametern</a:t>
            </a:r>
            <a:r>
              <a:rPr lang="en-CH" dirty="0"/>
              <a:t> </a:t>
            </a:r>
            <a:r>
              <a:rPr lang="en-CH" dirty="0" err="1"/>
              <a:t>wie</a:t>
            </a:r>
            <a:r>
              <a:rPr lang="en-CH" dirty="0"/>
              <a:t> std, </a:t>
            </a:r>
            <a:r>
              <a:rPr lang="en-CH" dirty="0" err="1"/>
              <a:t>mittelwert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Generieren</a:t>
            </a:r>
            <a:r>
              <a:rPr lang="en-CH" dirty="0"/>
              <a:t> von </a:t>
            </a:r>
            <a:r>
              <a:rPr lang="en-CH" dirty="0" err="1"/>
              <a:t>simulationswerten</a:t>
            </a:r>
            <a:r>
              <a:rPr lang="en-CH" dirty="0"/>
              <a:t> ( generator 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Scipy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KS Test um die </a:t>
            </a:r>
            <a:r>
              <a:rPr lang="en-CH" dirty="0" err="1"/>
              <a:t>Verteilungfamile</a:t>
            </a:r>
            <a:r>
              <a:rPr lang="en-CH" dirty="0"/>
              <a:t> </a:t>
            </a:r>
            <a:r>
              <a:rPr lang="en-CH" dirty="0" err="1"/>
              <a:t>zu</a:t>
            </a:r>
            <a:r>
              <a:rPr lang="en-CH" dirty="0"/>
              <a:t> </a:t>
            </a:r>
            <a:r>
              <a:rPr lang="en-CH" dirty="0" err="1"/>
              <a:t>eruieren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Matplotlib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CH" dirty="0"/>
              <a:t>E</a:t>
            </a:r>
            <a:r>
              <a:rPr lang="en-CH" dirty="0" err="1"/>
              <a:t>xplorative</a:t>
            </a:r>
            <a:r>
              <a:rPr lang="en-CH" dirty="0"/>
              <a:t> </a:t>
            </a:r>
            <a:r>
              <a:rPr lang="en-CH" dirty="0" err="1"/>
              <a:t>Datenanalyse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von </a:t>
            </a:r>
            <a:r>
              <a:rPr lang="en-CH" dirty="0" err="1"/>
              <a:t>Verteilungen</a:t>
            </a:r>
            <a:r>
              <a:rPr lang="en-CH" dirty="0"/>
              <a:t> </a:t>
            </a:r>
            <a:r>
              <a:rPr lang="en-CH" dirty="0" err="1"/>
              <a:t>zur</a:t>
            </a:r>
            <a:r>
              <a:rPr lang="en-CH" dirty="0"/>
              <a:t> </a:t>
            </a:r>
            <a:r>
              <a:rPr lang="en-CH" dirty="0" err="1"/>
              <a:t>visuellen</a:t>
            </a:r>
            <a:r>
              <a:rPr lang="en-CH" dirty="0"/>
              <a:t> </a:t>
            </a:r>
            <a:r>
              <a:rPr lang="en-CH" dirty="0" err="1"/>
              <a:t>Kontrolle</a:t>
            </a:r>
            <a:r>
              <a:rPr lang="en-CH" dirty="0"/>
              <a:t> des KS Tests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</a:t>
            </a:r>
            <a:r>
              <a:rPr lang="en-CH" dirty="0" err="1"/>
              <a:t>zur</a:t>
            </a:r>
            <a:r>
              <a:rPr lang="en-CH" dirty="0"/>
              <a:t> </a:t>
            </a:r>
            <a:r>
              <a:rPr lang="en-CH" dirty="0" err="1"/>
              <a:t>Visualisierung</a:t>
            </a:r>
            <a:r>
              <a:rPr lang="en-CH" dirty="0"/>
              <a:t> von </a:t>
            </a:r>
            <a:r>
              <a:rPr lang="en-CH" dirty="0" err="1"/>
              <a:t>Ausreissern</a:t>
            </a:r>
            <a:r>
              <a:rPr lang="en-CH" dirty="0"/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D5C37-5F59-4FB3-BEF9-55AD76D26E10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283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9754-DF70-4436-A464-B8A373F17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656B0-7F64-4FE0-86E4-C228D1ED9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D9BB0-31CF-41F7-8738-409B5C6F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20.01.2022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9535F-0A90-442A-9C36-F0CA79B9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0CA77-2570-438F-9E38-AAC162B3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599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460B-F07A-429E-9E8B-7834E7E8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22D79-3C1E-4A00-A656-54A659A27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19A36-1169-46E0-8E3D-88B2737D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20.01.2022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5F01-C690-4940-B8A8-17BF6B1D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7D7BF-0B20-448A-9F56-227DD10C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533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B12C87-F0A1-4A28-A7A0-EB95C14AC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6FB8D-CDCF-4AC7-A87E-AA66A9545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6F15B-22BE-4E6B-A2BF-4870EAE9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20.01.2022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14E3-C157-410A-BC94-6CE312E3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4A588-3D89-470C-AC88-ED6D6714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35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AA8E-DE9B-4DFD-A1CA-955F93CE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F3319-F2FD-42E5-805E-4B56694F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232F6-6C88-4AE0-B707-3D4AA82A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20.01.2022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3B301-CD74-4466-9914-55273B06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1B43B-82C5-4C6F-A3AF-3E66D454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595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CED7-B7C9-44D2-ACEB-A6A4E38A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21243-AAE2-4D2B-B0F3-298CF1546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42451-BDCE-415F-9985-56EAE4F7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20.01.2022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0F1C7-1514-4596-9437-07EBFD6E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C5BF9-6147-47CA-8B15-296A0EA3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80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FA53-932F-4E3C-84A8-2055F54F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A94AB-3F7E-46DD-9205-036444D12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AE863-ECC6-4B30-8092-9880FDD03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85A01-78C5-46B0-875A-B0FDAEEE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20.01.2022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4C931-636C-48C0-9CF5-9926E8BB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66365-6FF4-492B-8345-BC343D41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807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EB21-152F-4192-B8BB-FB69848D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D7E20-C91B-4616-B0A3-463EBD8CF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06577-7C14-496E-88DC-E64D4C6CA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D28FF-95A0-4137-9231-3964F0606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876B6-C297-4C2B-8CAC-46BF5E32F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4F41B-E90D-4A0A-8B42-0DC2FEC0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20.01.2022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5F942-D4DC-42BC-9DA5-79164C1A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2EB93-342B-4948-B919-E491D56B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007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8410-62FC-4B6A-8092-2DF82B31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CB9AD-C3E7-48A7-8A6D-AF98789D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20.01.2022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DE612-25C8-427A-884B-B4A28BE2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7167D-43F1-49C9-9B0C-064098A0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00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CC6E0-CBBC-46AB-86E7-87DE07D9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20.01.2022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85F91-72BF-4E2B-A364-1BC831ED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83E1D-51A5-4DF3-9BA7-6F8F082C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911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CA1B-ADB8-4CA3-B35F-95E207FD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76C6F-F23F-4B87-85B6-F74EF62A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1CC83-BD51-4392-AC60-F82186153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7D1A4-3557-4984-A3D6-E1CFCDE8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20.01.2022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3FBDE-5B75-4851-8BC9-D32A5995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8B36B-80B7-48A0-A449-810C5D31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112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EF5B-5699-4652-B0F1-732C5CD8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9690B-2D53-4989-842A-1CA9809B1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E397C-DE28-4CE8-A7AB-FBA90E510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24B63-2C60-4CEF-9001-7741B60C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20.01.2022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63F15-8FC0-4E88-B2F2-773455E2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6576F-8060-4622-8799-7AF99EDB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794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289F2-B33F-41EF-B899-4E2E9860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8169E-B811-4B67-93C2-91CC23439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D92F5-A664-4A51-81B5-ED7064C3D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481CA-A6AA-4E4C-AC74-668A4952B1F1}" type="datetimeFigureOut">
              <a:rPr lang="de-CH" smtClean="0"/>
              <a:t>20.01.2022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0477F-4A99-44ED-9156-5268CD89A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FC246-2226-4EE2-A3D2-B26D96F8F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926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B7A9-FBDF-4FC3-AA62-9750F35B1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 err="1"/>
              <a:t>Methodik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91602-249A-416D-95FD-2497D305C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809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639B-1879-4C21-B581-9CA021F1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Physikalische</a:t>
            </a:r>
            <a:r>
              <a:rPr lang="en-CH" dirty="0"/>
              <a:t> </a:t>
            </a:r>
            <a:r>
              <a:rPr lang="en-CH" dirty="0" err="1"/>
              <a:t>Formeln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25CF7-F6AE-4E1A-AAFA-15BE43C9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 err="1"/>
              <a:t>Kinetische</a:t>
            </a:r>
            <a:r>
              <a:rPr lang="en-CH" dirty="0"/>
              <a:t> </a:t>
            </a:r>
            <a:r>
              <a:rPr lang="en-CH" dirty="0" err="1"/>
              <a:t>Energie</a:t>
            </a: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  <a:p>
            <a:pPr lvl="1"/>
            <a:endParaRPr lang="de-CH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8E98A74-1817-4503-8B1A-DE4DF5589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262982"/>
            <a:ext cx="5158861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9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9CB6-6A95-49F4-849D-F350E1FA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Verteilungen</a:t>
            </a:r>
            <a:r>
              <a:rPr lang="en-CH" dirty="0"/>
              <a:t>	</a:t>
            </a:r>
            <a:endParaRPr lang="de-CH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2505E29-5BE0-4C62-9428-289688867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89199"/>
              </p:ext>
            </p:extLst>
          </p:nvPr>
        </p:nvGraphicFramePr>
        <p:xfrm>
          <a:off x="953881" y="1337961"/>
          <a:ext cx="10057020" cy="50976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28510">
                  <a:extLst>
                    <a:ext uri="{9D8B030D-6E8A-4147-A177-3AD203B41FA5}">
                      <a16:colId xmlns:a16="http://schemas.microsoft.com/office/drawing/2014/main" val="1436222078"/>
                    </a:ext>
                  </a:extLst>
                </a:gridCol>
                <a:gridCol w="5028510">
                  <a:extLst>
                    <a:ext uri="{9D8B030D-6E8A-4147-A177-3AD203B41FA5}">
                      <a16:colId xmlns:a16="http://schemas.microsoft.com/office/drawing/2014/main" val="686116632"/>
                    </a:ext>
                  </a:extLst>
                </a:gridCol>
              </a:tblGrid>
              <a:tr h="179587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H" dirty="0" err="1"/>
                        <a:t>Normalverteilung</a:t>
                      </a:r>
                      <a:endParaRPr lang="en-CH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H" dirty="0"/>
                        <a:t>Parameter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CH" dirty="0" err="1"/>
                        <a:t>Standardabweichung</a:t>
                      </a:r>
                      <a:endParaRPr lang="en-CH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CH" dirty="0" err="1"/>
                        <a:t>Mittelwert</a:t>
                      </a:r>
                      <a:endParaRPr lang="en-CH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CH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CH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C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584568"/>
                  </a:ext>
                </a:extLst>
              </a:tr>
              <a:tr h="154299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H" dirty="0" err="1"/>
                        <a:t>Exponentialverteilung</a:t>
                      </a:r>
                      <a:endParaRPr lang="en-CH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H" dirty="0"/>
                        <a:t>Parameter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CH" dirty="0" err="1"/>
                        <a:t>Mittelwert</a:t>
                      </a:r>
                      <a:endParaRPr lang="en-CH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C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255793"/>
                  </a:ext>
                </a:extLst>
              </a:tr>
              <a:tr h="1542996">
                <a:tc>
                  <a:txBody>
                    <a:bodyPr/>
                    <a:lstStyle/>
                    <a:p>
                      <a:r>
                        <a:rPr lang="en-CH" dirty="0" err="1"/>
                        <a:t>Gammaverteilung</a:t>
                      </a:r>
                      <a:endParaRPr lang="en-CH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H" dirty="0"/>
                        <a:t>Parameter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CH" dirty="0" err="1"/>
                        <a:t>Mittelwert</a:t>
                      </a:r>
                      <a:r>
                        <a:rPr lang="en-CH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C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895223"/>
                  </a:ext>
                </a:extLst>
              </a:tr>
            </a:tbl>
          </a:graphicData>
        </a:graphic>
      </p:graphicFrame>
      <p:pic>
        <p:nvPicPr>
          <p:cNvPr id="14" name="Picture 2">
            <a:extLst>
              <a:ext uri="{FF2B5EF4-FFF2-40B4-BE49-F238E27FC236}">
                <a16:creationId xmlns:a16="http://schemas.microsoft.com/office/drawing/2014/main" id="{2118A5B7-7A76-41AF-A80A-A8277CDA9F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9" t="10533" r="2151" b="13940"/>
          <a:stretch/>
        </p:blipFill>
        <p:spPr bwMode="auto">
          <a:xfrm>
            <a:off x="4053370" y="1337961"/>
            <a:ext cx="2528527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">
            <a:extLst>
              <a:ext uri="{FF2B5EF4-FFF2-40B4-BE49-F238E27FC236}">
                <a16:creationId xmlns:a16="http://schemas.microsoft.com/office/drawing/2014/main" id="{44C75F72-656C-4287-AD88-3F781CF61D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0" t="8644" r="2791" b="13155"/>
          <a:stretch/>
        </p:blipFill>
        <p:spPr bwMode="auto">
          <a:xfrm>
            <a:off x="4090844" y="5148551"/>
            <a:ext cx="245357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377A287-63F7-41F6-A8BB-A5E78E0ABD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 t="8644" r="1891" b="13379"/>
          <a:stretch/>
        </p:blipFill>
        <p:spPr bwMode="auto">
          <a:xfrm>
            <a:off x="4053370" y="3243256"/>
            <a:ext cx="247064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36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FDB8-2088-46C9-B096-FF3EF63A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Monte Carlo Simulation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7064-02ED-49A7-AA6B-1FDDC1EC4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 err="1"/>
              <a:t>Erzeugung</a:t>
            </a:r>
            <a:r>
              <a:rPr lang="en-CH" dirty="0"/>
              <a:t> von </a:t>
            </a:r>
            <a:r>
              <a:rPr lang="en-CH" dirty="0" err="1"/>
              <a:t>neuen</a:t>
            </a:r>
            <a:r>
              <a:rPr lang="en-CH" dirty="0"/>
              <a:t> </a:t>
            </a:r>
            <a:r>
              <a:rPr lang="en-CH" dirty="0" err="1"/>
              <a:t>Werten</a:t>
            </a:r>
            <a:r>
              <a:rPr lang="en-CH" dirty="0"/>
              <a:t> </a:t>
            </a:r>
            <a:r>
              <a:rPr lang="en-CH" dirty="0" err="1"/>
              <a:t>mittels</a:t>
            </a:r>
            <a:r>
              <a:rPr lang="en-CH" dirty="0"/>
              <a:t> </a:t>
            </a:r>
            <a:r>
              <a:rPr lang="en-CH" dirty="0" err="1"/>
              <a:t>Verteilungsparameter</a:t>
            </a:r>
            <a:r>
              <a:rPr lang="en-CH" dirty="0"/>
              <a:t> und </a:t>
            </a:r>
            <a:r>
              <a:rPr lang="en-CH" dirty="0" err="1"/>
              <a:t>Verteilungen</a:t>
            </a:r>
            <a:endParaRPr lang="en-CH" dirty="0"/>
          </a:p>
          <a:p>
            <a:endParaRPr lang="en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021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B848-B1BA-4167-8D7B-1A50CA8D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Wahrscheinlichkeitskette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9DD07-A0A7-494C-BB9E-F5F187F03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 err="1"/>
              <a:t>Wahrscheinlichkeitskette</a:t>
            </a:r>
            <a:r>
              <a:rPr lang="en-CH" dirty="0"/>
              <a:t> </a:t>
            </a:r>
            <a:r>
              <a:rPr lang="en-CH" dirty="0" err="1"/>
              <a:t>aus</a:t>
            </a:r>
            <a:r>
              <a:rPr lang="en-CH" dirty="0"/>
              <a:t> </a:t>
            </a:r>
            <a:r>
              <a:rPr lang="en-CH" dirty="0" err="1"/>
              <a:t>kausaler</a:t>
            </a:r>
            <a:r>
              <a:rPr lang="en-CH" dirty="0"/>
              <a:t> </a:t>
            </a:r>
            <a:r>
              <a:rPr lang="en-CH"/>
              <a:t>Ereigniskette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852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90C2-2DD6-483E-B387-6989EF76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Python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8806-2259-4CF4-9E4A-27E0FDDBC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P</a:t>
            </a:r>
            <a:r>
              <a:rPr lang="en-CH" dirty="0" err="1"/>
              <a:t>andas</a:t>
            </a:r>
            <a:endParaRPr lang="en-CH" dirty="0"/>
          </a:p>
          <a:p>
            <a:pPr lvl="1"/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lesen</a:t>
            </a:r>
            <a:r>
              <a:rPr lang="en-CH" dirty="0"/>
              <a:t> </a:t>
            </a:r>
          </a:p>
          <a:p>
            <a:pPr lvl="1"/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cleanen</a:t>
            </a:r>
            <a:endParaRPr lang="en-CH" dirty="0"/>
          </a:p>
          <a:p>
            <a:pPr lvl="1"/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ergänzen</a:t>
            </a:r>
            <a:endParaRPr lang="en-CH" dirty="0"/>
          </a:p>
          <a:p>
            <a:r>
              <a:rPr lang="de-CH" dirty="0"/>
              <a:t>N</a:t>
            </a:r>
            <a:r>
              <a:rPr lang="en-CH" dirty="0" err="1"/>
              <a:t>umpy</a:t>
            </a:r>
            <a:endParaRPr lang="en-CH" dirty="0"/>
          </a:p>
          <a:p>
            <a:pPr lvl="1"/>
            <a:r>
              <a:rPr lang="en-CH" dirty="0" err="1"/>
              <a:t>Ergänzungsfunktionen</a:t>
            </a:r>
            <a:r>
              <a:rPr lang="en-CH" dirty="0"/>
              <a:t> für Pandas arrays</a:t>
            </a:r>
          </a:p>
          <a:p>
            <a:pPr lvl="1"/>
            <a:r>
              <a:rPr lang="en-CH" dirty="0" err="1"/>
              <a:t>Verteilungsparameter</a:t>
            </a:r>
            <a:r>
              <a:rPr lang="en-CH" dirty="0"/>
              <a:t> </a:t>
            </a:r>
            <a:r>
              <a:rPr lang="en-CH" dirty="0" err="1"/>
              <a:t>bestimmen</a:t>
            </a:r>
            <a:endParaRPr lang="en-CH" dirty="0"/>
          </a:p>
          <a:p>
            <a:pPr lvl="1"/>
            <a:r>
              <a:rPr lang="de-CH" dirty="0"/>
              <a:t>S</a:t>
            </a:r>
            <a:r>
              <a:rPr lang="en-CH" dirty="0" err="1"/>
              <a:t>imulationswerte</a:t>
            </a:r>
            <a:r>
              <a:rPr lang="en-CH" dirty="0"/>
              <a:t> </a:t>
            </a:r>
            <a:r>
              <a:rPr lang="en-CH" dirty="0" err="1"/>
              <a:t>erstellen</a:t>
            </a:r>
            <a:endParaRPr lang="en-CH" dirty="0"/>
          </a:p>
          <a:p>
            <a:r>
              <a:rPr lang="de-CH" dirty="0"/>
              <a:t>S</a:t>
            </a:r>
            <a:r>
              <a:rPr lang="en-CH" dirty="0" err="1"/>
              <a:t>cipy</a:t>
            </a:r>
            <a:endParaRPr lang="en-CH" dirty="0"/>
          </a:p>
          <a:p>
            <a:pPr lvl="1"/>
            <a:r>
              <a:rPr lang="en-CH" dirty="0"/>
              <a:t>K</a:t>
            </a:r>
            <a:r>
              <a:rPr lang="de-CH" dirty="0"/>
              <a:t>olmogorov </a:t>
            </a:r>
            <a:r>
              <a:rPr lang="en-CH" dirty="0"/>
              <a:t>S</a:t>
            </a:r>
            <a:r>
              <a:rPr lang="de-CH" dirty="0"/>
              <a:t>mirnov </a:t>
            </a:r>
            <a:r>
              <a:rPr lang="en-CH" dirty="0"/>
              <a:t>T</a:t>
            </a:r>
            <a:r>
              <a:rPr lang="de-CH" dirty="0"/>
              <a:t>est</a:t>
            </a:r>
            <a:r>
              <a:rPr lang="en-CH" dirty="0"/>
              <a:t> </a:t>
            </a:r>
            <a:r>
              <a:rPr lang="en-CH" dirty="0" err="1"/>
              <a:t>durchführen</a:t>
            </a:r>
            <a:endParaRPr lang="en-CH" dirty="0"/>
          </a:p>
          <a:p>
            <a:r>
              <a:rPr lang="de-CH" dirty="0"/>
              <a:t>M</a:t>
            </a:r>
            <a:r>
              <a:rPr lang="en-CH" dirty="0" err="1"/>
              <a:t>atplotlib</a:t>
            </a:r>
            <a:endParaRPr lang="en-CH" dirty="0"/>
          </a:p>
          <a:p>
            <a:pPr lvl="1"/>
            <a:r>
              <a:rPr lang="en-CH" dirty="0" err="1"/>
              <a:t>Plotten</a:t>
            </a:r>
            <a:r>
              <a:rPr lang="en-CH" dirty="0"/>
              <a:t> von </a:t>
            </a:r>
            <a:r>
              <a:rPr lang="en-CH" dirty="0" err="1"/>
              <a:t>Verteilungen</a:t>
            </a: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0130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Widescreen</PresentationFormat>
  <Paragraphs>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Methodik und Werkzeuge</vt:lpstr>
      <vt:lpstr>Physikalische Formeln</vt:lpstr>
      <vt:lpstr>Verteilungen </vt:lpstr>
      <vt:lpstr>Monte Carlo Simulation</vt:lpstr>
      <vt:lpstr>Wahrscheinlichkeitskette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Methodik und Werkzeuge</dc:title>
  <dc:creator>Thomas Mandelz</dc:creator>
  <cp:lastModifiedBy>Thomas Mandelz</cp:lastModifiedBy>
  <cp:revision>1</cp:revision>
  <dcterms:created xsi:type="dcterms:W3CDTF">2022-01-08T10:12:24Z</dcterms:created>
  <dcterms:modified xsi:type="dcterms:W3CDTF">2022-01-20T08:45:02Z</dcterms:modified>
</cp:coreProperties>
</file>