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60387" autoAdjust="0"/>
  </p:normalViewPr>
  <p:slideViewPr>
    <p:cSldViewPr>
      <p:cViewPr>
        <p:scale>
          <a:sx n="62" d="100"/>
          <a:sy n="62" d="100"/>
        </p:scale>
        <p:origin x="1939" y="-293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5T07:29:00.829" v="435" actId="1037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5T07:29:00.829" v="435" actId="103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5T07:28:40.067" v="416" actId="20577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5T07:29:00.829" v="435" actId="1037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5T07:27:23.614" v="415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5T07:26:23.799" v="381" actId="20577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5T07:22:27.554" v="286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5T07:25:51.306" v="351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Formel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mu und </a:t>
            </a:r>
            <a:r>
              <a:rPr lang="en-CH" dirty="0" err="1"/>
              <a:t>Standardabweichung</a:t>
            </a:r>
            <a:r>
              <a:rPr lang="en-CH" dirty="0"/>
              <a:t> sigma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50 </a:t>
            </a:r>
            <a:r>
              <a:rPr lang="en-CH" dirty="0" err="1"/>
              <a:t>Millionen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Beispiel</a:t>
            </a:r>
            <a:r>
              <a:rPr lang="en-CH" dirty="0"/>
              <a:t> auf den </a:t>
            </a:r>
            <a:r>
              <a:rPr lang="en-CH" dirty="0" err="1"/>
              <a:t>Folien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Julia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euch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Formel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4" y="2330351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Standardabweichung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885</Words>
  <Application>Microsoft Office PowerPoint</Application>
  <PresentationFormat>Custom</PresentationFormat>
  <Paragraphs>193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Arial</vt:lpstr>
      <vt:lpstr>Calibri</vt:lpstr>
      <vt:lpstr>APS-PP</vt:lpstr>
      <vt:lpstr>Steinschlagrisiko</vt:lpstr>
      <vt:lpstr>Aufgabenstellung</vt:lpstr>
      <vt:lpstr>Ausgangslage</vt:lpstr>
      <vt:lpstr>Methodik und Werkzeuge</vt:lpstr>
      <vt:lpstr>Physikalische Formel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2022-01-25T07:29:10Z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