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2" r:id="rId20"/>
  </p:sldIdLst>
  <p:sldSz cx="10082213" cy="756126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9C94B-6472-408D-8F6A-4FA8657BACE7}" v="22" dt="2022-01-25T07:46:53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60387" autoAdjust="0"/>
  </p:normalViewPr>
  <p:slideViewPr>
    <p:cSldViewPr>
      <p:cViewPr varScale="1">
        <p:scale>
          <a:sx n="123" d="100"/>
          <a:sy n="123" d="100"/>
        </p:scale>
        <p:origin x="984" y="102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andelz" userId="8d3a597e08c542e1" providerId="LiveId" clId="{689DCA06-EA32-4C30-B093-43B7E5AB26E1}"/>
    <pc:docChg chg="undo custSel modSld">
      <pc:chgData name="Thomas Mandelz" userId="8d3a597e08c542e1" providerId="LiveId" clId="{689DCA06-EA32-4C30-B093-43B7E5AB26E1}" dt="2022-01-23T08:51:49.228" v="401" actId="20577"/>
      <pc:docMkLst>
        <pc:docMk/>
      </pc:docMkLst>
      <pc:sldChg chg="modSp mod">
        <pc:chgData name="Thomas Mandelz" userId="8d3a597e08c542e1" providerId="LiveId" clId="{689DCA06-EA32-4C30-B093-43B7E5AB26E1}" dt="2022-01-22T16:56:45.799" v="1" actId="1076"/>
        <pc:sldMkLst>
          <pc:docMk/>
          <pc:sldMk cId="3779323427" sldId="264"/>
        </pc:sldMkLst>
        <pc:picChg chg="mod">
          <ac:chgData name="Thomas Mandelz" userId="8d3a597e08c542e1" providerId="LiveId" clId="{689DCA06-EA32-4C30-B093-43B7E5AB26E1}" dt="2022-01-22T16:56:45.799" v="1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modSp mod modNotesTx">
        <pc:chgData name="Thomas Mandelz" userId="8d3a597e08c542e1" providerId="LiveId" clId="{689DCA06-EA32-4C30-B093-43B7E5AB26E1}" dt="2022-01-23T08:48:10.434" v="378" actId="20577"/>
        <pc:sldMkLst>
          <pc:docMk/>
          <pc:sldMk cId="3227672474" sldId="265"/>
        </pc:sldMkLst>
        <pc:spChg chg="mod">
          <ac:chgData name="Thomas Mandelz" userId="8d3a597e08c542e1" providerId="LiveId" clId="{689DCA06-EA32-4C30-B093-43B7E5AB26E1}" dt="2022-01-23T08:39:03.409" v="322"/>
          <ac:spMkLst>
            <pc:docMk/>
            <pc:sldMk cId="3227672474" sldId="265"/>
            <ac:spMk id="6" creationId="{975BC3A1-87A5-49EE-8109-4ED7721F08A6}"/>
          </ac:spMkLst>
        </pc:spChg>
      </pc:sldChg>
      <pc:sldChg chg="addSp modSp mod modNotesTx">
        <pc:chgData name="Thomas Mandelz" userId="8d3a597e08c542e1" providerId="LiveId" clId="{689DCA06-EA32-4C30-B093-43B7E5AB26E1}" dt="2022-01-22T17:05:42.560" v="259" actId="732"/>
        <pc:sldMkLst>
          <pc:docMk/>
          <pc:sldMk cId="4102609991" sldId="266"/>
        </pc:sldMkLst>
        <pc:spChg chg="mod">
          <ac:chgData name="Thomas Mandelz" userId="8d3a597e08c542e1" providerId="LiveId" clId="{689DCA06-EA32-4C30-B093-43B7E5AB26E1}" dt="2022-01-22T17:05:24.785" v="257" actId="20577"/>
          <ac:spMkLst>
            <pc:docMk/>
            <pc:sldMk cId="4102609991" sldId="266"/>
            <ac:spMk id="6" creationId="{C441A34F-BF68-4E06-B6EA-18E4E7BE98EB}"/>
          </ac:spMkLst>
        </pc:spChg>
        <pc:picChg chg="add mod modCrop">
          <ac:chgData name="Thomas Mandelz" userId="8d3a597e08c542e1" providerId="LiveId" clId="{689DCA06-EA32-4C30-B093-43B7E5AB26E1}" dt="2022-01-22T17:05:42.560" v="259" actId="732"/>
          <ac:picMkLst>
            <pc:docMk/>
            <pc:sldMk cId="4102609991" sldId="266"/>
            <ac:picMk id="8" creationId="{33A53A99-5305-4635-8BEC-3FE4AF24C17B}"/>
          </ac:picMkLst>
        </pc:picChg>
      </pc:sldChg>
      <pc:sldChg chg="addSp delSp modSp mod modNotesTx">
        <pc:chgData name="Thomas Mandelz" userId="8d3a597e08c542e1" providerId="LiveId" clId="{689DCA06-EA32-4C30-B093-43B7E5AB26E1}" dt="2022-01-23T08:51:49.228" v="401" actId="20577"/>
        <pc:sldMkLst>
          <pc:docMk/>
          <pc:sldMk cId="2332655269" sldId="267"/>
        </pc:sldMkLst>
        <pc:spChg chg="mod">
          <ac:chgData name="Thomas Mandelz" userId="8d3a597e08c542e1" providerId="LiveId" clId="{689DCA06-EA32-4C30-B093-43B7E5AB26E1}" dt="2022-01-22T17:03:11.545" v="237" actId="20577"/>
          <ac:spMkLst>
            <pc:docMk/>
            <pc:sldMk cId="2332655269" sldId="267"/>
            <ac:spMk id="6" creationId="{6F22A4B4-9E87-4120-9B2C-AA25BAE6300E}"/>
          </ac:spMkLst>
        </pc:spChg>
        <pc:picChg chg="add del mod">
          <ac:chgData name="Thomas Mandelz" userId="8d3a597e08c542e1" providerId="LiveId" clId="{689DCA06-EA32-4C30-B093-43B7E5AB26E1}" dt="2022-01-22T17:00:07.440" v="101" actId="478"/>
          <ac:picMkLst>
            <pc:docMk/>
            <pc:sldMk cId="2332655269" sldId="267"/>
            <ac:picMk id="8" creationId="{FB054527-76C9-4BFB-A50D-9A3E2A52721A}"/>
          </ac:picMkLst>
        </pc:picChg>
        <pc:picChg chg="add mod">
          <ac:chgData name="Thomas Mandelz" userId="8d3a597e08c542e1" providerId="LiveId" clId="{689DCA06-EA32-4C30-B093-43B7E5AB26E1}" dt="2022-01-22T17:02:37.440" v="190" actId="1035"/>
          <ac:picMkLst>
            <pc:docMk/>
            <pc:sldMk cId="2332655269" sldId="267"/>
            <ac:picMk id="10" creationId="{B412AAB5-16E8-4356-852E-DD73FF3806EE}"/>
          </ac:picMkLst>
        </pc:picChg>
      </pc:sldChg>
      <pc:sldChg chg="modSp mod">
        <pc:chgData name="Thomas Mandelz" userId="8d3a597e08c542e1" providerId="LiveId" clId="{689DCA06-EA32-4C30-B093-43B7E5AB26E1}" dt="2022-01-22T17:10:19.585" v="261" actId="20577"/>
        <pc:sldMkLst>
          <pc:docMk/>
          <pc:sldMk cId="800577293" sldId="268"/>
        </pc:sldMkLst>
        <pc:spChg chg="mod">
          <ac:chgData name="Thomas Mandelz" userId="8d3a597e08c542e1" providerId="LiveId" clId="{689DCA06-EA32-4C30-B093-43B7E5AB26E1}" dt="2022-01-22T17:10:19.585" v="261" actId="20577"/>
          <ac:spMkLst>
            <pc:docMk/>
            <pc:sldMk cId="800577293" sldId="268"/>
            <ac:spMk id="6" creationId="{1BEAC416-4F92-4165-9BD7-B2A346EBA8AC}"/>
          </ac:spMkLst>
        </pc:spChg>
      </pc:sldChg>
    </pc:docChg>
  </pc:docChgLst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1:48:32.610" v="649" actId="20577"/>
      <pc:docMkLst>
        <pc:docMk/>
      </pc:docMkLst>
      <pc:sldChg chg="addSp delSp modSp mod modAnim">
        <pc:chgData name="Julia Lobatón (s)" userId="03631203-4130-44e4-8322-dc08ad4e2bed" providerId="ADAL" clId="{5C1EF3E6-ECC6-481F-880D-B0E35D51F7D3}" dt="2022-01-20T11:41:14.738" v="469" actId="1076"/>
        <pc:sldMkLst>
          <pc:docMk/>
          <pc:sldMk cId="1565490079" sldId="256"/>
        </pc:sldMkLst>
        <pc:spChg chg="mod">
          <ac:chgData name="Julia Lobatón (s)" userId="03631203-4130-44e4-8322-dc08ad4e2bed" providerId="ADAL" clId="{5C1EF3E6-ECC6-481F-880D-B0E35D51F7D3}" dt="2022-01-20T11:41:14.738" v="469" actId="1076"/>
          <ac:spMkLst>
            <pc:docMk/>
            <pc:sldMk cId="1565490079" sldId="256"/>
            <ac:spMk id="2" creationId="{2A1B54F5-4440-4F71-8CB5-CD27E940E538}"/>
          </ac:spMkLst>
        </pc:spChg>
        <pc:picChg chg="add del mod">
          <ac:chgData name="Julia Lobatón (s)" userId="03631203-4130-44e4-8322-dc08ad4e2bed" providerId="ADAL" clId="{5C1EF3E6-ECC6-481F-880D-B0E35D51F7D3}" dt="2022-01-20T11:40:08.382" v="392" actId="478"/>
          <ac:picMkLst>
            <pc:docMk/>
            <pc:sldMk cId="1565490079" sldId="256"/>
            <ac:picMk id="6" creationId="{589FB573-6C93-4D88-AAFB-9245C4B6D3B9}"/>
          </ac:picMkLst>
        </pc:picChg>
      </pc:sldChg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1.609" v="636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5C1EF3E6-ECC6-481F-880D-B0E35D51F7D3}" dt="2022-01-20T11:33:59.844" v="274"/>
          <ac:spMkLst>
            <pc:docMk/>
            <pc:sldMk cId="3621980955" sldId="269"/>
            <ac:spMk id="5" creationId="{0F563664-9279-4E60-AD11-E6EEBC9EEE2C}"/>
          </ac:spMkLst>
        </pc:spChg>
        <pc:spChg chg="del mod">
          <ac:chgData name="Julia Lobatón (s)" userId="03631203-4130-44e4-8322-dc08ad4e2bed" providerId="ADAL" clId="{5C1EF3E6-ECC6-481F-880D-B0E35D51F7D3}" dt="2022-01-20T11:34:03.955" v="275"/>
          <ac:spMkLst>
            <pc:docMk/>
            <pc:sldMk cId="3621980955" sldId="269"/>
            <ac:spMk id="6" creationId="{2E5A4FC8-F703-4E5F-8B80-474D94C95D25}"/>
          </ac:spMkLst>
        </pc:spChg>
        <pc:spChg chg="add mod">
          <ac:chgData name="Julia Lobatón (s)" userId="03631203-4130-44e4-8322-dc08ad4e2bed" providerId="ADAL" clId="{5C1EF3E6-ECC6-481F-880D-B0E35D51F7D3}" dt="2022-01-20T11:47:51.609" v="636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8.809" v="637" actId="20577"/>
        <pc:sldMkLst>
          <pc:docMk/>
          <pc:sldMk cId="214584328" sldId="270"/>
        </pc:sldMkLst>
        <pc:spChg chg="add del mod">
          <ac:chgData name="Julia Lobatón (s)" userId="03631203-4130-44e4-8322-dc08ad4e2bed" providerId="ADAL" clId="{5C1EF3E6-ECC6-481F-880D-B0E35D51F7D3}" dt="2022-01-20T11:35:39.392" v="327"/>
          <ac:spMkLst>
            <pc:docMk/>
            <pc:sldMk cId="214584328" sldId="270"/>
            <ac:spMk id="5" creationId="{9AE2DA5F-29A2-4DF3-BA2D-FE1A5F3F2ECF}"/>
          </ac:spMkLst>
        </pc:spChg>
        <pc:spChg chg="del">
          <ac:chgData name="Julia Lobatón (s)" userId="03631203-4130-44e4-8322-dc08ad4e2bed" providerId="ADAL" clId="{5C1EF3E6-ECC6-481F-880D-B0E35D51F7D3}" dt="2022-01-20T11:35:43.557" v="328"/>
          <ac:spMkLst>
            <pc:docMk/>
            <pc:sldMk cId="214584328" sldId="270"/>
            <ac:spMk id="6" creationId="{3DE04839-6E9C-4B89-8B53-5ABBF71F0984}"/>
          </ac:spMkLst>
        </pc:spChg>
        <pc:spChg chg="add del mod">
          <ac:chgData name="Julia Lobatón (s)" userId="03631203-4130-44e4-8322-dc08ad4e2bed" providerId="ADAL" clId="{5C1EF3E6-ECC6-481F-880D-B0E35D51F7D3}" dt="2022-01-20T11:35:32.654" v="326"/>
          <ac:spMkLst>
            <pc:docMk/>
            <pc:sldMk cId="214584328" sldId="270"/>
            <ac:spMk id="7" creationId="{61100DB7-EFCC-4064-BB44-F34AB7F7C440}"/>
          </ac:spMkLst>
        </pc:spChg>
        <pc:spChg chg="add mod">
          <ac:chgData name="Julia Lobatón (s)" userId="03631203-4130-44e4-8322-dc08ad4e2bed" providerId="ADAL" clId="{5C1EF3E6-ECC6-481F-880D-B0E35D51F7D3}" dt="2022-01-20T11:47:58.809" v="637" actId="20577"/>
          <ac:spMkLst>
            <pc:docMk/>
            <pc:sldMk cId="214584328" sldId="270"/>
            <ac:spMk id="8" creationId="{6E2DC5EC-119F-4A98-92DF-AA0212D57A63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8:32.610" v="649" actId="20577"/>
        <pc:sldMkLst>
          <pc:docMk/>
          <pc:sldMk cId="3178716001" sldId="271"/>
        </pc:sldMkLst>
        <pc:spChg chg="mod">
          <ac:chgData name="Julia Lobatón (s)" userId="03631203-4130-44e4-8322-dc08ad4e2bed" providerId="ADAL" clId="{5C1EF3E6-ECC6-481F-880D-B0E35D51F7D3}" dt="2022-01-20T11:36:25.289" v="338"/>
          <ac:spMkLst>
            <pc:docMk/>
            <pc:sldMk cId="3178716001" sldId="271"/>
            <ac:spMk id="5" creationId="{8F9588C1-2125-44B5-AE4C-CBF89679F9F6}"/>
          </ac:spMkLst>
        </pc:spChg>
        <pc:spChg chg="mod">
          <ac:chgData name="Julia Lobatón (s)" userId="03631203-4130-44e4-8322-dc08ad4e2bed" providerId="ADAL" clId="{5C1EF3E6-ECC6-481F-880D-B0E35D51F7D3}" dt="2022-01-20T11:48:32.610" v="649" actId="20577"/>
          <ac:spMkLst>
            <pc:docMk/>
            <pc:sldMk cId="3178716001" sldId="271"/>
            <ac:spMk id="6" creationId="{127E5DDD-260E-49FC-AD92-7627DD5488EF}"/>
          </ac:spMkLst>
        </pc:spChg>
        <pc:spChg chg="add del mod">
          <ac:chgData name="Julia Lobatón (s)" userId="03631203-4130-44e4-8322-dc08ad4e2bed" providerId="ADAL" clId="{5C1EF3E6-ECC6-481F-880D-B0E35D51F7D3}" dt="2022-01-20T11:43:54.059" v="487" actId="478"/>
          <ac:spMkLst>
            <pc:docMk/>
            <pc:sldMk cId="3178716001" sldId="271"/>
            <ac:spMk id="9" creationId="{049A3E65-6507-44F8-BB94-4BF790960E25}"/>
          </ac:spMkLst>
        </pc:spChg>
        <pc:cxnChg chg="add del mod">
          <ac:chgData name="Julia Lobatón (s)" userId="03631203-4130-44e4-8322-dc08ad4e2bed" providerId="ADAL" clId="{5C1EF3E6-ECC6-481F-880D-B0E35D51F7D3}" dt="2022-01-20T11:43:08.456" v="474" actId="478"/>
          <ac:cxnSpMkLst>
            <pc:docMk/>
            <pc:sldMk cId="3178716001" sldId="271"/>
            <ac:cxnSpMk id="8" creationId="{CF48EF3E-3BBB-49BB-8FDD-A6BD102B4FED}"/>
          </ac:cxnSpMkLst>
        </pc:cxnChg>
        <pc:cxnChg chg="add del mod">
          <ac:chgData name="Julia Lobatón (s)" userId="03631203-4130-44e4-8322-dc08ad4e2bed" providerId="ADAL" clId="{5C1EF3E6-ECC6-481F-880D-B0E35D51F7D3}" dt="2022-01-20T11:44:39.503" v="500" actId="478"/>
          <ac:cxnSpMkLst>
            <pc:docMk/>
            <pc:sldMk cId="3178716001" sldId="271"/>
            <ac:cxnSpMk id="11" creationId="{98F373A8-AF06-450C-A511-BFC946C977DB}"/>
          </ac:cxnSpMkLst>
        </pc:cxnChg>
        <pc:cxnChg chg="add del mod">
          <ac:chgData name="Julia Lobatón (s)" userId="03631203-4130-44e4-8322-dc08ad4e2bed" providerId="ADAL" clId="{5C1EF3E6-ECC6-481F-880D-B0E35D51F7D3}" dt="2022-01-20T11:45:40.039" v="529" actId="478"/>
          <ac:cxnSpMkLst>
            <pc:docMk/>
            <pc:sldMk cId="3178716001" sldId="271"/>
            <ac:cxnSpMk id="13" creationId="{BA644E10-923D-4A0E-9EE5-F1E624FF7BF8}"/>
          </ac:cxnSpMkLst>
        </pc:cxnChg>
      </pc:sldChg>
      <pc:sldChg chg="modSp new mod">
        <pc:chgData name="Julia Lobatón (s)" userId="03631203-4130-44e4-8322-dc08ad4e2bed" providerId="ADAL" clId="{5C1EF3E6-ECC6-481F-880D-B0E35D51F7D3}" dt="2022-01-20T11:37:02.299" v="355" actId="15"/>
        <pc:sldMkLst>
          <pc:docMk/>
          <pc:sldMk cId="3564659189" sldId="272"/>
        </pc:sldMkLst>
        <pc:spChg chg="mod">
          <ac:chgData name="Julia Lobatón (s)" userId="03631203-4130-44e4-8322-dc08ad4e2bed" providerId="ADAL" clId="{5C1EF3E6-ECC6-481F-880D-B0E35D51F7D3}" dt="2022-01-20T11:36:49.534" v="348"/>
          <ac:spMkLst>
            <pc:docMk/>
            <pc:sldMk cId="3564659189" sldId="272"/>
            <ac:spMk id="5" creationId="{164E7747-9687-4C9E-89A8-A2CAB2EE4493}"/>
          </ac:spMkLst>
        </pc:spChg>
        <pc:spChg chg="mod">
          <ac:chgData name="Julia Lobatón (s)" userId="03631203-4130-44e4-8322-dc08ad4e2bed" providerId="ADAL" clId="{5C1EF3E6-ECC6-481F-880D-B0E35D51F7D3}" dt="2022-01-20T11:37:02.299" v="355" actId="15"/>
          <ac:spMkLst>
            <pc:docMk/>
            <pc:sldMk cId="3564659189" sldId="272"/>
            <ac:spMk id="6" creationId="{A7691413-8C09-4A88-9444-6DFFA572C80C}"/>
          </ac:spMkLst>
        </pc:spChg>
      </pc:sldChg>
      <pc:sldChg chg="modSp new mod">
        <pc:chgData name="Julia Lobatón (s)" userId="03631203-4130-44e4-8322-dc08ad4e2bed" providerId="ADAL" clId="{5C1EF3E6-ECC6-481F-880D-B0E35D51F7D3}" dt="2022-01-20T11:37:36.133" v="369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5C1EF3E6-ECC6-481F-880D-B0E35D51F7D3}" dt="2022-01-20T11:37:11.996" v="356"/>
          <ac:spMkLst>
            <pc:docMk/>
            <pc:sldMk cId="3244864050" sldId="273"/>
            <ac:spMk id="5" creationId="{C5E3DC8F-5623-42EC-9DFD-7111303D33E7}"/>
          </ac:spMkLst>
        </pc:spChg>
        <pc:spChg chg="mod">
          <ac:chgData name="Julia Lobatón (s)" userId="03631203-4130-44e4-8322-dc08ad4e2bed" providerId="ADAL" clId="{5C1EF3E6-ECC6-481F-880D-B0E35D51F7D3}" dt="2022-01-20T11:37:36.133" v="369" actId="20577"/>
          <ac:spMkLst>
            <pc:docMk/>
            <pc:sldMk cId="3244864050" sldId="273"/>
            <ac:spMk id="6" creationId="{451C4896-2CE8-4057-A08C-B17A1FD75E6B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5T07:29:00.829" v="435" actId="1037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5T07:29:00.829" v="435" actId="103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5T07:28:40.067" v="416" actId="20577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5T07:29:00.829" v="435" actId="1037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5T07:27:23.614" v="415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5T07:26:23.799" v="381" actId="20577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5T07:22:27.554" v="286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5T07:25:51.306" v="351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  <pc:docChgLst>
    <pc:chgData name="Julia Lobatón (s)" userId="03631203-4130-44e4-8322-dc08ad4e2bed" providerId="ADAL" clId="{D9D9C94B-6472-408D-8F6A-4FA8657BACE7}"/>
    <pc:docChg chg="modSld">
      <pc:chgData name="Julia Lobatón (s)" userId="03631203-4130-44e4-8322-dc08ad4e2bed" providerId="ADAL" clId="{D9D9C94B-6472-408D-8F6A-4FA8657BACE7}" dt="2022-01-25T07:52:03.273" v="46" actId="20577"/>
      <pc:docMkLst>
        <pc:docMk/>
      </pc:docMkLst>
      <pc:sldChg chg="modSp mod">
        <pc:chgData name="Julia Lobatón (s)" userId="03631203-4130-44e4-8322-dc08ad4e2bed" providerId="ADAL" clId="{D9D9C94B-6472-408D-8F6A-4FA8657BACE7}" dt="2022-01-25T07:47:10.070" v="23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D9D9C94B-6472-408D-8F6A-4FA8657BACE7}" dt="2022-01-25T07:47:10.070" v="23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modSp mod">
        <pc:chgData name="Julia Lobatón (s)" userId="03631203-4130-44e4-8322-dc08ad4e2bed" providerId="ADAL" clId="{D9D9C94B-6472-408D-8F6A-4FA8657BACE7}" dt="2022-01-25T07:52:03.273" v="46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D9D9C94B-6472-408D-8F6A-4FA8657BACE7}" dt="2022-01-25T07:52:03.273" v="46" actId="20577"/>
          <ac:spMkLst>
            <pc:docMk/>
            <pc:sldMk cId="3244864050" sldId="273"/>
            <ac:spMk id="6" creationId="{451C4896-2CE8-4057-A08C-B17A1FD75E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Formel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Erwartungswert</a:t>
            </a:r>
            <a:r>
              <a:rPr lang="en-CH" dirty="0"/>
              <a:t> mu und </a:t>
            </a:r>
            <a:r>
              <a:rPr lang="en-CH" dirty="0" err="1"/>
              <a:t>Standardabweichung</a:t>
            </a:r>
            <a:r>
              <a:rPr lang="en-CH" dirty="0"/>
              <a:t> sigma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Menge</a:t>
            </a:r>
            <a:r>
              <a:rPr lang="en-CH" dirty="0"/>
              <a:t> von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50 </a:t>
            </a:r>
            <a:r>
              <a:rPr lang="en-CH" dirty="0" err="1"/>
              <a:t>Millionen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r>
              <a:rPr lang="en-CH" dirty="0"/>
              <a:t>, </a:t>
            </a:r>
            <a:r>
              <a:rPr lang="en-CH" dirty="0" err="1"/>
              <a:t>wie</a:t>
            </a:r>
            <a:r>
              <a:rPr lang="en-CH" dirty="0"/>
              <a:t> </a:t>
            </a:r>
            <a:r>
              <a:rPr lang="en-CH" dirty="0" err="1"/>
              <a:t>im</a:t>
            </a:r>
            <a:r>
              <a:rPr lang="en-CH" dirty="0"/>
              <a:t> </a:t>
            </a:r>
            <a:r>
              <a:rPr lang="en-CH" dirty="0" err="1"/>
              <a:t>Beispiel</a:t>
            </a:r>
            <a:r>
              <a:rPr lang="en-CH" dirty="0"/>
              <a:t> auf den </a:t>
            </a:r>
            <a:r>
              <a:rPr lang="en-CH" dirty="0" err="1"/>
              <a:t>Folien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Mehrere</a:t>
            </a:r>
            <a:r>
              <a:rPr lang="en-CH" dirty="0"/>
              <a:t> </a:t>
            </a:r>
            <a:r>
              <a:rPr lang="en-CH" dirty="0" err="1"/>
              <a:t>Stufen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Julia </a:t>
            </a:r>
            <a:r>
              <a:rPr lang="en-CH" dirty="0" err="1"/>
              <a:t>erzählt</a:t>
            </a:r>
            <a:r>
              <a:rPr lang="en-CH" dirty="0"/>
              <a:t> </a:t>
            </a:r>
            <a:r>
              <a:rPr lang="en-CH" dirty="0" err="1"/>
              <a:t>euch</a:t>
            </a:r>
            <a:r>
              <a:rPr lang="en-CH" dirty="0"/>
              <a:t> </a:t>
            </a:r>
            <a:r>
              <a:rPr lang="en-CH" dirty="0" err="1"/>
              <a:t>noch</a:t>
            </a:r>
            <a:r>
              <a:rPr lang="en-CH" dirty="0"/>
              <a:t> </a:t>
            </a:r>
            <a:r>
              <a:rPr lang="en-CH" dirty="0" err="1"/>
              <a:t>mehr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45" y="2164556"/>
            <a:ext cx="8687227" cy="285750"/>
          </a:xfrm>
        </p:spPr>
        <p:txBody>
          <a:bodyPr/>
          <a:lstStyle/>
          <a:p>
            <a:r>
              <a:rPr lang="de-CH" sz="2000" dirty="0"/>
              <a:t>Thomas </a:t>
            </a:r>
            <a:r>
              <a:rPr lang="de-CH" sz="2000" dirty="0" err="1"/>
              <a:t>Mandelz</a:t>
            </a:r>
            <a:r>
              <a:rPr lang="de-CH" sz="2000" dirty="0"/>
              <a:t>, Patrick Schürmann, Lukasz </a:t>
            </a:r>
            <a:r>
              <a:rPr lang="de-CH" sz="2000" dirty="0" err="1"/>
              <a:t>Gothszalk</a:t>
            </a:r>
            <a:r>
              <a:rPr lang="de-CH" sz="2000" dirty="0"/>
              <a:t>, Julia Lobaton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 descr="Ein Bild, das Baum, draußen, Boden, Natur enthält.&#10;&#10;Automatisch generierte Beschreibung">
            <a:extLst>
              <a:ext uri="{FF2B5EF4-FFF2-40B4-BE49-F238E27FC236}">
                <a16:creationId xmlns:a16="http://schemas.microsoft.com/office/drawing/2014/main" id="{C42C4E1C-CFD6-49E0-A060-3BE9A090D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8"/>
          <a:stretch/>
        </p:blipFill>
        <p:spPr bwMode="auto">
          <a:xfrm>
            <a:off x="1656730" y="2772518"/>
            <a:ext cx="6408712" cy="40714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F3BDF2-669B-4A5B-9EEA-C3D6473407B8}"/>
              </a:ext>
            </a:extLst>
          </p:cNvPr>
          <p:cNvSpPr txBox="1"/>
          <p:nvPr/>
        </p:nvSpPr>
        <p:spPr>
          <a:xfrm>
            <a:off x="3528938" y="6810702"/>
            <a:ext cx="4612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(Brunner Images, 2017)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C7E1-4DD1-4E22-A888-9469E45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4FAB4-9C5E-42EF-B1A8-04A7639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5D4435-D1BA-4E2A-B63F-FBD6B413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563664-9279-4E60-AD11-E6EEBC9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einen Netzdurchbruch pro Jahr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 Auto in der Gefahrenzone zu sein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Bremsweg + Reaktionsweg + Autolänge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de-CH" b="0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de-CH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/>
                  <a:t>Autolänge = </a:t>
                </a:r>
                <a:r>
                  <a:rPr lang="de-CH" dirty="0"/>
                  <a:t>4,4 Meter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3"/>
                <a:stretch>
                  <a:fillRect l="-1544" t="-1228" b="-163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591CBE-3E64-4DB8-B8B5-279EF34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2F96D-FE39-4996-8EC5-781C24D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9FF10-BA8F-4CEA-98DD-94C5A96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E2DA5F-29A2-4DF3-BA2D-FE1A5F3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Berechnung Wahrscheinlichkeit, dass Auto in der Gefahrenzone ist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𝐺𝑒𝑓𝑎h𝑟𝑒𝑛𝑧𝑜𝑛𝑒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/(60∗60)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dirty="0"/>
                  <a:t>= 0,000673</a:t>
                </a:r>
                <a:endParaRPr lang="de-CH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4 / 14 Personen verunfallen tödlich auf Hauptstrassen im Zusammenhang mit einem Steinschlag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1,66 Durchschnittspassagiere pro Fahrzeug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2"/>
                <a:stretch>
                  <a:fillRect l="-1544" t="-1228" r="-22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23DC8-1CA3-4ACA-9999-73B5056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3D608-E05F-4552-9E2D-8F6075A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FDD3B-ED63-4B5E-9625-5DD923E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9588C1-2125-44B5-AE4C-CBF89679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7E5DDD-260E-49FC-AD92-7627DD54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Todesfallwahrscheinlichkeit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Resultat: 0.00017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Grenzwert von 0.0001 überschritten?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Ja: Strasse muss geschlossen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7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241AD-02BA-45CC-B1B4-0231B5A5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0BEB6-FFE5-4A75-8858-FDE2CC3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68E6F-36A4-4E75-AB44-F1E14D8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4E7747-9687-4C9E-89A8-A2CAB2E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691413-8C09-4A88-9444-6DFFA572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Zuverlässigkeit unseres Modells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Multisimulation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Fünf Durchgänge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6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6DE9F-059F-493C-95F6-AC8C042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FCFFE-BD41-4E44-B796-8B5DFE1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EE28-9E62-49D7-B1BF-31A741F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E3DC8F-5623-42EC-9DFD-7111303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1C4896-2CE8-4057-A08C-B17A1FD7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Was können wir tun, dass die Strasse trotzdem offen bleiben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Reaktionszeit verkürzen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Mit 4, 6,8,12,14,16 und 20 Stunden Reaktionszeit berechnen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Ergebnis sehr zufriedenstellend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Strasse kann bis zu einer Reaktionszeit von 12 Stunden offen bleiben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Radaranlage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86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Physikalische</a:t>
            </a:r>
            <a:r>
              <a:rPr lang="en-CH" dirty="0"/>
              <a:t> Formel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914" y="2330351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Erwartungswert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H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Standardabweichung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Definition der </a:t>
            </a:r>
            <a:r>
              <a:rPr lang="en-CH" dirty="0" err="1"/>
              <a:t>Menge</a:t>
            </a:r>
            <a:r>
              <a:rPr lang="en-CH" dirty="0"/>
              <a:t> der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</a:t>
            </a:r>
            <a:endParaRPr lang="en-CH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3A53A99-5305-4635-8BEC-3FE4AF24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8" y="3349155"/>
            <a:ext cx="5133008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Wahrscheinlichkeitsberechnung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Kausalkette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Multiple </a:t>
            </a:r>
            <a:r>
              <a:rPr lang="en-CH" dirty="0" err="1"/>
              <a:t>Wahrscheinlichkeitsstufen</a:t>
            </a:r>
            <a:endParaRPr lang="de-CH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2AAB5-16E8-4356-852E-DD73FF38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9" y="2988543"/>
            <a:ext cx="8687226" cy="3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/>
              <a:t>est</a:t>
            </a:r>
            <a:r>
              <a:rPr lang="en-CH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Props1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893</Words>
  <Application>Microsoft Office PowerPoint</Application>
  <PresentationFormat>Benutzerdefiniert</PresentationFormat>
  <Paragraphs>195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Arial</vt:lpstr>
      <vt:lpstr>Cambria Math</vt:lpstr>
      <vt:lpstr>APS-PP</vt:lpstr>
      <vt:lpstr>Steinschlagrisiko</vt:lpstr>
      <vt:lpstr>Aufgabenstellung</vt:lpstr>
      <vt:lpstr>Ausgangslage</vt:lpstr>
      <vt:lpstr>Methodik und Werkzeuge</vt:lpstr>
      <vt:lpstr>Physikalische Formel</vt:lpstr>
      <vt:lpstr>Verteilungen</vt:lpstr>
      <vt:lpstr>Monte Carlo Simulation</vt:lpstr>
      <vt:lpstr>Wahrscheinlichkeitskette</vt:lpstr>
      <vt:lpstr>Python</vt:lpstr>
      <vt:lpstr>Vorgehen</vt:lpstr>
      <vt:lpstr>Verknüpfung der weiteren Wahrscheinlichkeiten</vt:lpstr>
      <vt:lpstr>Verknüpfung der weiteren Wahrscheinlichkeiten</vt:lpstr>
      <vt:lpstr>Verknüpfung der Wahrscheinlichkeiten</vt:lpstr>
      <vt:lpstr>Robustheit prüfen</vt:lpstr>
      <vt:lpstr>Weitere Ideen 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Patrick Schürmann (s)</cp:lastModifiedBy>
  <cp:revision>3</cp:revision>
  <dcterms:created xsi:type="dcterms:W3CDTF">2021-11-29T15:03:31Z</dcterms:created>
  <dcterms:modified xsi:type="dcterms:W3CDTF">2022-01-25T08:05:26Z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