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4CF48BAA-F83A-47C5-A4C6-B3C5C307B4BB}"/>
    <pc:docChg chg="undo custSel addSld delSld modSld">
      <pc:chgData name="Julia Lobatón (s)" userId="03631203-4130-44e4-8322-dc08ad4e2bed" providerId="ADAL" clId="{4CF48BAA-F83A-47C5-A4C6-B3C5C307B4BB}" dt="2022-01-13T09:16:42.192" v="1028" actId="1076"/>
      <pc:docMkLst>
        <pc:docMk/>
      </pc:docMkLst>
      <pc:sldChg chg="del">
        <pc:chgData name="Julia Lobatón (s)" userId="03631203-4130-44e4-8322-dc08ad4e2bed" providerId="ADAL" clId="{4CF48BAA-F83A-47C5-A4C6-B3C5C307B4BB}" dt="2022-01-13T09:03:27.583" v="1" actId="47"/>
        <pc:sldMkLst>
          <pc:docMk/>
          <pc:sldMk cId="309972245" sldId="256"/>
        </pc:sldMkLst>
      </pc:sldChg>
      <pc:sldChg chg="modSp new mod">
        <pc:chgData name="Julia Lobatón (s)" userId="03631203-4130-44e4-8322-dc08ad4e2bed" providerId="ADAL" clId="{4CF48BAA-F83A-47C5-A4C6-B3C5C307B4BB}" dt="2022-01-13T09:16:42.192" v="1028" actId="1076"/>
        <pc:sldMkLst>
          <pc:docMk/>
          <pc:sldMk cId="1205076618" sldId="257"/>
        </pc:sldMkLst>
        <pc:spChg chg="mod">
          <ac:chgData name="Julia Lobatón (s)" userId="03631203-4130-44e4-8322-dc08ad4e2bed" providerId="ADAL" clId="{4CF48BAA-F83A-47C5-A4C6-B3C5C307B4BB}" dt="2022-01-13T09:16:42.192" v="1028" actId="1076"/>
          <ac:spMkLst>
            <pc:docMk/>
            <pc:sldMk cId="1205076618" sldId="257"/>
            <ac:spMk id="2" creationId="{FBE4AEB1-6188-4E8E-A33B-D16088222752}"/>
          </ac:spMkLst>
        </pc:spChg>
        <pc:spChg chg="mod">
          <ac:chgData name="Julia Lobatón (s)" userId="03631203-4130-44e4-8322-dc08ad4e2bed" providerId="ADAL" clId="{4CF48BAA-F83A-47C5-A4C6-B3C5C307B4BB}" dt="2022-01-13T09:07:17.705" v="316" actId="20577"/>
          <ac:spMkLst>
            <pc:docMk/>
            <pc:sldMk cId="1205076618" sldId="257"/>
            <ac:spMk id="3" creationId="{C3BF3367-CE3F-49AC-BC14-3393BE0FE90B}"/>
          </ac:spMkLst>
        </pc:spChg>
      </pc:sldChg>
      <pc:sldChg chg="modSp new mod">
        <pc:chgData name="Julia Lobatón (s)" userId="03631203-4130-44e4-8322-dc08ad4e2bed" providerId="ADAL" clId="{4CF48BAA-F83A-47C5-A4C6-B3C5C307B4BB}" dt="2022-01-13T09:13:37.630" v="649" actId="20577"/>
        <pc:sldMkLst>
          <pc:docMk/>
          <pc:sldMk cId="3825416342" sldId="258"/>
        </pc:sldMkLst>
        <pc:spChg chg="mod">
          <ac:chgData name="Julia Lobatón (s)" userId="03631203-4130-44e4-8322-dc08ad4e2bed" providerId="ADAL" clId="{4CF48BAA-F83A-47C5-A4C6-B3C5C307B4BB}" dt="2022-01-13T09:07:27.748" v="337" actId="20577"/>
          <ac:spMkLst>
            <pc:docMk/>
            <pc:sldMk cId="3825416342" sldId="258"/>
            <ac:spMk id="2" creationId="{BC617761-EE5F-43EF-94C3-8C2D1BB47C66}"/>
          </ac:spMkLst>
        </pc:spChg>
        <pc:spChg chg="mod">
          <ac:chgData name="Julia Lobatón (s)" userId="03631203-4130-44e4-8322-dc08ad4e2bed" providerId="ADAL" clId="{4CF48BAA-F83A-47C5-A4C6-B3C5C307B4BB}" dt="2022-01-13T09:13:37.630" v="649" actId="20577"/>
          <ac:spMkLst>
            <pc:docMk/>
            <pc:sldMk cId="3825416342" sldId="258"/>
            <ac:spMk id="3" creationId="{BB700ECD-8055-4EB4-B0D6-C5271C0C1B1C}"/>
          </ac:spMkLst>
        </pc:spChg>
      </pc:sldChg>
      <pc:sldChg chg="modSp new mod">
        <pc:chgData name="Julia Lobatón (s)" userId="03631203-4130-44e4-8322-dc08ad4e2bed" providerId="ADAL" clId="{4CF48BAA-F83A-47C5-A4C6-B3C5C307B4BB}" dt="2022-01-13T09:12:57.972" v="586" actId="20577"/>
        <pc:sldMkLst>
          <pc:docMk/>
          <pc:sldMk cId="2805375369" sldId="259"/>
        </pc:sldMkLst>
        <pc:spChg chg="mod">
          <ac:chgData name="Julia Lobatón (s)" userId="03631203-4130-44e4-8322-dc08ad4e2bed" providerId="ADAL" clId="{4CF48BAA-F83A-47C5-A4C6-B3C5C307B4BB}" dt="2022-01-13T09:12:09.874" v="485" actId="20577"/>
          <ac:spMkLst>
            <pc:docMk/>
            <pc:sldMk cId="2805375369" sldId="259"/>
            <ac:spMk id="2" creationId="{615EE62D-128C-4C71-9273-245A0CCE3C40}"/>
          </ac:spMkLst>
        </pc:spChg>
        <pc:spChg chg="mod">
          <ac:chgData name="Julia Lobatón (s)" userId="03631203-4130-44e4-8322-dc08ad4e2bed" providerId="ADAL" clId="{4CF48BAA-F83A-47C5-A4C6-B3C5C307B4BB}" dt="2022-01-13T09:12:57.972" v="586" actId="20577"/>
          <ac:spMkLst>
            <pc:docMk/>
            <pc:sldMk cId="2805375369" sldId="259"/>
            <ac:spMk id="3" creationId="{79F2D4BE-45BE-40DF-B66A-FDE0FDD26977}"/>
          </ac:spMkLst>
        </pc:spChg>
      </pc:sldChg>
      <pc:sldChg chg="modSp new mod">
        <pc:chgData name="Julia Lobatón (s)" userId="03631203-4130-44e4-8322-dc08ad4e2bed" providerId="ADAL" clId="{4CF48BAA-F83A-47C5-A4C6-B3C5C307B4BB}" dt="2022-01-13T09:16:22.194" v="1025" actId="20577"/>
        <pc:sldMkLst>
          <pc:docMk/>
          <pc:sldMk cId="1431646807" sldId="260"/>
        </pc:sldMkLst>
        <pc:spChg chg="mod">
          <ac:chgData name="Julia Lobatón (s)" userId="03631203-4130-44e4-8322-dc08ad4e2bed" providerId="ADAL" clId="{4CF48BAA-F83A-47C5-A4C6-B3C5C307B4BB}" dt="2022-01-13T09:13:03.783" v="600" actId="20577"/>
          <ac:spMkLst>
            <pc:docMk/>
            <pc:sldMk cId="1431646807" sldId="260"/>
            <ac:spMk id="2" creationId="{01E6E290-9CA1-4C15-B1CD-18AABA9EDA2C}"/>
          </ac:spMkLst>
        </pc:spChg>
        <pc:spChg chg="mod">
          <ac:chgData name="Julia Lobatón (s)" userId="03631203-4130-44e4-8322-dc08ad4e2bed" providerId="ADAL" clId="{4CF48BAA-F83A-47C5-A4C6-B3C5C307B4BB}" dt="2022-01-13T09:16:22.194" v="1025" actId="20577"/>
          <ac:spMkLst>
            <pc:docMk/>
            <pc:sldMk cId="1431646807" sldId="260"/>
            <ac:spMk id="3" creationId="{CB6A9F55-A1A0-48D5-9255-2332589510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1F8B0-614C-4875-804E-5D45EB3CF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DD023D-2689-4CC5-90AC-1095FACFD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D44EA-B7A2-4572-91E8-40D7AB00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560D3-4DA4-4F4F-BC14-E5EE985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012B1-4770-4CEC-9AC0-BE65465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0FB6D-8390-4376-8751-816CD9C1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A026B-2E12-4B0B-ABDC-6992C907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75A1D-A0A1-43C2-8EE9-165E41F8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85F22-0775-453F-AF75-C5D6ADE2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6E0D3-B4D3-4B10-85A7-D54A01D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9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8CE1ED-B1E4-4DCC-9AF9-68738DCC4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920E1-D961-4886-A2FA-02F57212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E5AAF-F19C-40E7-8818-1B2E3CE0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20765-5B6C-4BD2-AD89-3A3B50D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78212-693E-43A3-AFBB-921268C5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46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3DD8-3C4C-4096-9D66-E2138774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28021-69BC-4CDF-A8AA-F52B9A32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B33DB-ECE6-468C-BF44-A34292BD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178AA-82C5-4858-937A-D0F22213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C4F8-9570-4608-A939-26B26A7A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5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79644-F67B-4412-8A86-967DDB0A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B1E7-1831-42F2-85A7-62D3E243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A0CD-0DC6-4922-AB88-895135A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0B261-632F-440A-B9F7-203B761F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06554-692E-489B-A880-0E30E53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86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2795-E14C-4C50-AE11-425640FE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2614C-A7D8-43C3-8E76-160CF6616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B867CD-4682-480D-95B2-D6A8FF91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07615-EB67-4B79-BD13-12918530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2DA0-0464-4729-B1DC-280374B9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2F3CE-9201-4647-94DA-026CC65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8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3F4F2-50DA-4E50-BE71-CF5AB3CC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08DD0-216F-4EAC-A044-2A4CA3EA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CA38F-5A39-4658-A7F8-9AF03DBFD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557852-D576-4E50-ABBC-AB83658CD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1FAF3-EEF6-4AB8-9E6D-BD4705493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AD0AB-700D-4455-BB48-09FA507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7D85E-D8DD-4279-94C8-764C2C1D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C824B4-4133-4BA2-B28A-A0E56B1F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8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66A42-56A6-4BAE-A627-1AEF9E20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41713A-4816-450E-8A32-2D297BE7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9B76-D0B5-43D1-8877-6BDB819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781FB-0629-4BBF-B7DA-E5BA5101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34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C4D6F1-7AAF-4D34-9779-4BC63E7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7732A-4A3D-4AE4-AF39-3D09C34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30A9AA-F36D-4DB8-8745-8EC9499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2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CFDD9-505B-4BDF-8480-69EE0DDF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AC54-2C6C-4C88-AEBB-BD16707C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4615A-044A-4317-BFEF-4C060274B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0168FA-EF91-4EF6-8672-D150B717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8B1D3-919D-468B-88BA-29219023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B7C9A-FB12-4C58-8FF9-2F764806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05650-D825-4703-B34F-0C3984ED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A1E2F-0604-407C-BA2A-3C6A0D2BD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3329A5-7221-43D9-9903-D1B96F78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B1074-8FDD-49DC-9CC3-A95F96AF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2FAA75-F3AD-42C0-8997-172E37B6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798762-977D-46D4-B361-5D654A9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F9488B-D176-45E9-B18E-DB2EAF5C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6B18E7-6F98-4ADE-9C05-9DFB0E07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04C8-7CA2-4C0F-8490-8CC410E4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ED40-F070-4A5A-9A19-B7F1A27E057B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1FC4A-A8EB-4542-9080-119960D21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B62F5-1F8C-4C33-B6F7-C4178E58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1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4AEB1-6188-4E8E-A33B-D1608822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93688"/>
            <a:ext cx="11353800" cy="1325563"/>
          </a:xfrm>
        </p:spPr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F3367-CE3F-49AC-BC14-3393BE0F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Wahrscheinlichkeit für einen Netzdurchbruch pro Jahr</a:t>
            </a:r>
          </a:p>
          <a:p>
            <a:r>
              <a:rPr lang="de-CH" dirty="0"/>
              <a:t>Auto in der Gefahrenzone</a:t>
            </a:r>
          </a:p>
          <a:p>
            <a:pPr lvl="1"/>
            <a:r>
              <a:rPr lang="de-CH" dirty="0"/>
              <a:t>Bremsweg, Reaktionsweg</a:t>
            </a:r>
          </a:p>
          <a:p>
            <a:pPr lvl="1"/>
            <a:r>
              <a:rPr lang="de-CH" dirty="0"/>
              <a:t>Autolänge</a:t>
            </a:r>
          </a:p>
          <a:p>
            <a:pPr lvl="1"/>
            <a:r>
              <a:rPr lang="de-CH" dirty="0"/>
              <a:t>Wahrscheinlichkeit Todesfall im Zusammenhang mit Steinschlag</a:t>
            </a:r>
          </a:p>
          <a:p>
            <a:pPr lvl="1"/>
            <a:r>
              <a:rPr lang="de-CH" dirty="0"/>
              <a:t>Durchschnittspassagiere</a:t>
            </a:r>
          </a:p>
          <a:p>
            <a:r>
              <a:rPr lang="de-CH" dirty="0"/>
              <a:t>Verknüpfung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0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17761-EE5F-43EF-94C3-8C2D1BB4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Grenzwert prüfen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00ECD-8055-4EB4-B0D6-C5271C0C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Wird Grenzwert überschritten?</a:t>
            </a:r>
          </a:p>
          <a:p>
            <a:pPr lvl="1"/>
            <a:r>
              <a:rPr lang="de-C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de-CH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-4  </a:t>
            </a:r>
            <a:r>
              <a:rPr lang="de-CH" dirty="0"/>
              <a:t>= (0,0001)</a:t>
            </a:r>
          </a:p>
          <a:p>
            <a:pPr lvl="1"/>
            <a:endParaRPr lang="de-CH" dirty="0"/>
          </a:p>
          <a:p>
            <a:r>
              <a:rPr lang="de-CH" dirty="0"/>
              <a:t>Berechnung Todesfallwahrscheinlichkeit </a:t>
            </a:r>
          </a:p>
          <a:p>
            <a:pPr lvl="1"/>
            <a:r>
              <a:rPr lang="de-CH" dirty="0"/>
              <a:t>Zu hoch -&gt; Strasse muss geschlossen werden</a:t>
            </a:r>
          </a:p>
          <a:p>
            <a:pPr lvl="1"/>
            <a:endParaRPr lang="de-CH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541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E62D-128C-4C71-9273-245A0CCE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2D4BE-45BE-40DF-B66A-FDE0FDD2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Zuverlässigkeit unseres Modells</a:t>
            </a:r>
          </a:p>
          <a:p>
            <a:r>
              <a:rPr lang="de-CH" dirty="0"/>
              <a:t>Multisimulation</a:t>
            </a:r>
          </a:p>
        </p:txBody>
      </p:sp>
    </p:spTree>
    <p:extLst>
      <p:ext uri="{BB962C8B-B14F-4D97-AF65-F5344CB8AC3E}">
        <p14:creationId xmlns:p14="http://schemas.microsoft.com/office/powerpoint/2010/main" val="28053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6E290-9CA1-4C15-B1CD-18AABA9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A9F55-A1A0-48D5-9255-23325895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können wir tun, dass die Strasse trotzdem offen bleiben kann?</a:t>
            </a:r>
          </a:p>
          <a:p>
            <a:r>
              <a:rPr lang="de-CH" dirty="0"/>
              <a:t>Reaktionszeit verkürzen</a:t>
            </a:r>
          </a:p>
          <a:p>
            <a:pPr lvl="1"/>
            <a:r>
              <a:rPr lang="de-CH" dirty="0"/>
              <a:t>Mit 4, 6,8,12,14,16 und 20 Stunden Reaktionszeit berechnen</a:t>
            </a:r>
          </a:p>
          <a:p>
            <a:pPr lvl="1"/>
            <a:r>
              <a:rPr lang="de-CH" dirty="0"/>
              <a:t>Ergebnis sehr zufriedenstellend</a:t>
            </a:r>
          </a:p>
          <a:p>
            <a:pPr lvl="1"/>
            <a:r>
              <a:rPr lang="de-CH" dirty="0"/>
              <a:t>Strasse kann bis zu einer Reaktionszeit von 12 Stunden offen bleiben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164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Verknüpfung der weiteren Wahrscheinlichkeiten</vt:lpstr>
      <vt:lpstr>Grenzwert prüfen</vt:lpstr>
      <vt:lpstr>Robustheit prüfen</vt:lpstr>
      <vt:lpstr>Weitere Ideen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Lobatón (s)</dc:creator>
  <cp:lastModifiedBy>Julia Lobatón (s)</cp:lastModifiedBy>
  <cp:revision>1</cp:revision>
  <dcterms:created xsi:type="dcterms:W3CDTF">2022-01-13T09:02:47Z</dcterms:created>
  <dcterms:modified xsi:type="dcterms:W3CDTF">2022-01-13T09:16:43Z</dcterms:modified>
</cp:coreProperties>
</file>