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7957-0B5A-4D88-B111-46F716828A6A}" v="84" dt="2022-01-19T12:33:28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628" autoAdjust="0"/>
  </p:normalViewPr>
  <p:slideViewPr>
    <p:cSldViewPr snapToGrid="0">
      <p:cViewPr>
        <p:scale>
          <a:sx n="100" d="100"/>
          <a:sy n="100" d="100"/>
        </p:scale>
        <p:origin x="990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1DD87957-0B5A-4D88-B111-46F716828A6A}"/>
    <pc:docChg chg="undo custSel addSld modSld sldOrd">
      <pc:chgData name="Thomas Mandelz" userId="8d3a597e08c542e1" providerId="LiveId" clId="{1DD87957-0B5A-4D88-B111-46F716828A6A}" dt="2022-01-19T12:33:28.223" v="2451" actId="1076"/>
      <pc:docMkLst>
        <pc:docMk/>
      </pc:docMkLst>
      <pc:sldChg chg="modNotesTx">
        <pc:chgData name="Thomas Mandelz" userId="8d3a597e08c542e1" providerId="LiveId" clId="{1DD87957-0B5A-4D88-B111-46F716828A6A}" dt="2022-01-19T10:33:34.373" v="737" actId="20577"/>
        <pc:sldMkLst>
          <pc:docMk/>
          <pc:sldMk cId="1198096788" sldId="256"/>
        </pc:sldMkLst>
      </pc:sldChg>
      <pc:sldChg chg="modSp mod ord modNotesTx">
        <pc:chgData name="Thomas Mandelz" userId="8d3a597e08c542e1" providerId="LiveId" clId="{1DD87957-0B5A-4D88-B111-46F716828A6A}" dt="2022-01-19T10:39:16.925" v="1458"/>
        <pc:sldMkLst>
          <pc:docMk/>
          <pc:sldMk cId="3901308089" sldId="257"/>
        </pc:sldMkLst>
        <pc:spChg chg="mod">
          <ac:chgData name="Thomas Mandelz" userId="8d3a597e08c542e1" providerId="LiveId" clId="{1DD87957-0B5A-4D88-B111-46F716828A6A}" dt="2022-01-19T10:36:45.755" v="1117" actId="20577"/>
          <ac:spMkLst>
            <pc:docMk/>
            <pc:sldMk cId="3901308089" sldId="257"/>
            <ac:spMk id="3" creationId="{12678806-2259-4CF4-9E4A-27E0FDDBCD3C}"/>
          </ac:spMkLst>
        </pc:spChg>
      </pc:sldChg>
      <pc:sldChg chg="addSp delSp modSp mod ord setBg modNotesTx">
        <pc:chgData name="Thomas Mandelz" userId="8d3a597e08c542e1" providerId="LiveId" clId="{1DD87957-0B5A-4D88-B111-46F716828A6A}" dt="2022-01-19T12:21:22.250" v="2309" actId="1076"/>
        <pc:sldMkLst>
          <pc:docMk/>
          <pc:sldMk cId="4081397304" sldId="258"/>
        </pc:sldMkLst>
        <pc:spChg chg="mod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2" creationId="{9B2E639B-1879-4C21-B581-9CA021F14725}"/>
          </ac:spMkLst>
        </pc:spChg>
        <pc:spChg chg="mod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3" creationId="{81E25CF7-F6AE-4E1A-AAFA-15BE43C99247}"/>
          </ac:spMkLst>
        </pc:spChg>
        <pc:spChg chg="add del mod">
          <ac:chgData name="Thomas Mandelz" userId="8d3a597e08c542e1" providerId="LiveId" clId="{1DD87957-0B5A-4D88-B111-46F716828A6A}" dt="2022-01-19T10:46:20.915" v="1572" actId="478"/>
          <ac:spMkLst>
            <pc:docMk/>
            <pc:sldMk cId="4081397304" sldId="258"/>
            <ac:spMk id="4" creationId="{A83654EE-7744-45EA-AC1C-9CF9BFFEA02D}"/>
          </ac:spMkLst>
        </pc:spChg>
        <pc:spChg chg="add del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11" creationId="{5E39A796-BE83-48B1-B33F-35C4A32AAB57}"/>
          </ac:spMkLst>
        </pc:spChg>
        <pc:spChg chg="add del">
          <ac:chgData name="Thomas Mandelz" userId="8d3a597e08c542e1" providerId="LiveId" clId="{1DD87957-0B5A-4D88-B111-46F716828A6A}" dt="2022-01-19T10:53:29.955" v="1591" actId="26606"/>
          <ac:spMkLst>
            <pc:docMk/>
            <pc:sldMk cId="4081397304" sldId="258"/>
            <ac:spMk id="13" creationId="{72F84B47-E267-4194-8194-831DB7B5547F}"/>
          </ac:spMkLst>
        </pc:spChg>
        <pc:picChg chg="add mod">
          <ac:chgData name="Thomas Mandelz" userId="8d3a597e08c542e1" providerId="LiveId" clId="{1DD87957-0B5A-4D88-B111-46F716828A6A}" dt="2022-01-19T12:21:22.250" v="2309" actId="1076"/>
          <ac:picMkLst>
            <pc:docMk/>
            <pc:sldMk cId="4081397304" sldId="258"/>
            <ac:picMk id="6" creationId="{28E98A74-1817-4503-8B1A-DE4DF558973E}"/>
          </ac:picMkLst>
        </pc:picChg>
      </pc:sldChg>
      <pc:sldChg chg="addSp delSp modSp new mod setBg modNotesTx">
        <pc:chgData name="Thomas Mandelz" userId="8d3a597e08c542e1" providerId="LiveId" clId="{1DD87957-0B5A-4D88-B111-46F716828A6A}" dt="2022-01-19T12:33:28.223" v="2451" actId="1076"/>
        <pc:sldMkLst>
          <pc:docMk/>
          <pc:sldMk cId="1842362962" sldId="259"/>
        </pc:sldMkLst>
        <pc:spChg chg="mod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2" creationId="{3FFE9CB6-6A95-49F4-849D-F350E1FACA32}"/>
          </ac:spMkLst>
        </pc:spChg>
        <pc:spChg chg="del mod">
          <ac:chgData name="Thomas Mandelz" userId="8d3a597e08c542e1" providerId="LiveId" clId="{1DD87957-0B5A-4D88-B111-46F716828A6A}" dt="2022-01-19T12:27:26.435" v="2360" actId="478"/>
          <ac:spMkLst>
            <pc:docMk/>
            <pc:sldMk cId="1842362962" sldId="259"/>
            <ac:spMk id="3" creationId="{E3AEC211-0CD6-4AE2-9D10-58A5068A3B3C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1" creationId="{0550F5B9-399F-4FAD-AE6C-ED65F9A43A74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3" creationId="{C062E60F-5CD4-4268-8359-8076634680E5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5" creationId="{BB341EC3-1810-4D33-BA3F-E2D0AA0ECFB6}"/>
          </ac:spMkLst>
        </pc:spChg>
        <pc:spChg chg="add del">
          <ac:chgData name="Thomas Mandelz" userId="8d3a597e08c542e1" providerId="LiveId" clId="{1DD87957-0B5A-4D88-B111-46F716828A6A}" dt="2022-01-19T12:26:22.213" v="2342" actId="26606"/>
          <ac:spMkLst>
            <pc:docMk/>
            <pc:sldMk cId="1842362962" sldId="259"/>
            <ac:spMk id="77" creationId="{10127CDE-2B99-47A8-BB3C-7D17519105E0}"/>
          </ac:spMkLst>
        </pc:spChg>
        <pc:graphicFrameChg chg="add mod modGraphic">
          <ac:chgData name="Thomas Mandelz" userId="8d3a597e08c542e1" providerId="LiveId" clId="{1DD87957-0B5A-4D88-B111-46F716828A6A}" dt="2022-01-19T12:33:02.036" v="2446" actId="1036"/>
          <ac:graphicFrameMkLst>
            <pc:docMk/>
            <pc:sldMk cId="1842362962" sldId="259"/>
            <ac:graphicFrameMk id="7" creationId="{82505E29-5BE0-4C62-9428-2896888670AE}"/>
          </ac:graphicFrameMkLst>
        </pc:graphicFrameChg>
        <pc:picChg chg="add del mod">
          <ac:chgData name="Thomas Mandelz" userId="8d3a597e08c542e1" providerId="LiveId" clId="{1DD87957-0B5A-4D88-B111-46F716828A6A}" dt="2022-01-19T12:19:15.130" v="2306" actId="478"/>
          <ac:picMkLst>
            <pc:docMk/>
            <pc:sldMk cId="1842362962" sldId="259"/>
            <ac:picMk id="5" creationId="{5F44A4F2-D77D-4B98-9842-2AC314C27331}"/>
          </ac:picMkLst>
        </pc:picChg>
        <pc:picChg chg="add mod ord">
          <ac:chgData name="Thomas Mandelz" userId="8d3a597e08c542e1" providerId="LiveId" clId="{1DD87957-0B5A-4D88-B111-46F716828A6A}" dt="2022-01-19T12:33:28.223" v="2451" actId="1076"/>
          <ac:picMkLst>
            <pc:docMk/>
            <pc:sldMk cId="1842362962" sldId="259"/>
            <ac:picMk id="6" creationId="{7377A287-63F7-41F6-A8BB-A5E78E0ABDFB}"/>
          </ac:picMkLst>
        </pc:picChg>
        <pc:picChg chg="add mod">
          <ac:chgData name="Thomas Mandelz" userId="8d3a597e08c542e1" providerId="LiveId" clId="{1DD87957-0B5A-4D88-B111-46F716828A6A}" dt="2022-01-19T12:33:10.676" v="2447" actId="1076"/>
          <ac:picMkLst>
            <pc:docMk/>
            <pc:sldMk cId="1842362962" sldId="259"/>
            <ac:picMk id="14" creationId="{2118A5B7-7A76-41AF-A80A-A8277CDA9F7E}"/>
          </ac:picMkLst>
        </pc:picChg>
        <pc:picChg chg="add mod">
          <ac:chgData name="Thomas Mandelz" userId="8d3a597e08c542e1" providerId="LiveId" clId="{1DD87957-0B5A-4D88-B111-46F716828A6A}" dt="2022-01-19T12:33:25.468" v="2450" actId="1076"/>
          <ac:picMkLst>
            <pc:docMk/>
            <pc:sldMk cId="1842362962" sldId="259"/>
            <ac:picMk id="3073" creationId="{44C75F72-656C-4287-AD88-3F781CF61D82}"/>
          </ac:picMkLst>
        </pc:picChg>
        <pc:picChg chg="add del mod">
          <ac:chgData name="Thomas Mandelz" userId="8d3a597e08c542e1" providerId="LiveId" clId="{1DD87957-0B5A-4D88-B111-46F716828A6A}" dt="2022-01-19T12:27:00.838" v="2349" actId="21"/>
          <ac:picMkLst>
            <pc:docMk/>
            <pc:sldMk cId="1842362962" sldId="259"/>
            <ac:picMk id="3074" creationId="{AA8522B9-1209-4B11-BA52-1C287A2FD44F}"/>
          </ac:picMkLst>
        </pc:picChg>
      </pc:sldChg>
      <pc:sldChg chg="addSp delSp modSp new mod modNotesTx">
        <pc:chgData name="Thomas Mandelz" userId="8d3a597e08c542e1" providerId="LiveId" clId="{1DD87957-0B5A-4D88-B111-46F716828A6A}" dt="2022-01-19T12:23:41.719" v="2316" actId="21"/>
        <pc:sldMkLst>
          <pc:docMk/>
          <pc:sldMk cId="950212034" sldId="260"/>
        </pc:sldMkLst>
        <pc:spChg chg="mod">
          <ac:chgData name="Thomas Mandelz" userId="8d3a597e08c542e1" providerId="LiveId" clId="{1DD87957-0B5A-4D88-B111-46F716828A6A}" dt="2022-01-08T10:22:45.513" v="259" actId="20577"/>
          <ac:spMkLst>
            <pc:docMk/>
            <pc:sldMk cId="950212034" sldId="260"/>
            <ac:spMk id="2" creationId="{473DFDB8-2088-46C9-B096-FF3EF63A2BD3}"/>
          </ac:spMkLst>
        </pc:spChg>
        <pc:spChg chg="mod">
          <ac:chgData name="Thomas Mandelz" userId="8d3a597e08c542e1" providerId="LiveId" clId="{1DD87957-0B5A-4D88-B111-46F716828A6A}" dt="2022-01-19T12:23:37.229" v="2314" actId="1076"/>
          <ac:spMkLst>
            <pc:docMk/>
            <pc:sldMk cId="950212034" sldId="260"/>
            <ac:spMk id="3" creationId="{4E2E7064-02ED-49A7-AA6B-1FDDC1EC4EB8}"/>
          </ac:spMkLst>
        </pc:spChg>
        <pc:spChg chg="add del">
          <ac:chgData name="Thomas Mandelz" userId="8d3a597e08c542e1" providerId="LiveId" clId="{1DD87957-0B5A-4D88-B111-46F716828A6A}" dt="2022-01-19T12:23:28.028" v="2311"/>
          <ac:spMkLst>
            <pc:docMk/>
            <pc:sldMk cId="950212034" sldId="260"/>
            <ac:spMk id="4" creationId="{422A215C-7C31-42E1-843B-BAA27833FC1A}"/>
          </ac:spMkLst>
        </pc:spChg>
        <pc:picChg chg="add del mod">
          <ac:chgData name="Thomas Mandelz" userId="8d3a597e08c542e1" providerId="LiveId" clId="{1DD87957-0B5A-4D88-B111-46F716828A6A}" dt="2022-01-19T12:23:41.719" v="2316" actId="21"/>
          <ac:picMkLst>
            <pc:docMk/>
            <pc:sldMk cId="950212034" sldId="260"/>
            <ac:picMk id="2050" creationId="{BC30C5B7-006F-43E1-832A-F563221B6882}"/>
          </ac:picMkLst>
        </pc:picChg>
      </pc:sldChg>
      <pc:sldChg chg="modSp new mod modNotesTx">
        <pc:chgData name="Thomas Mandelz" userId="8d3a597e08c542e1" providerId="LiveId" clId="{1DD87957-0B5A-4D88-B111-46F716828A6A}" dt="2022-01-19T12:17:21.475" v="2301" actId="20577"/>
        <pc:sldMkLst>
          <pc:docMk/>
          <pc:sldMk cId="1608520051" sldId="261"/>
        </pc:sldMkLst>
        <pc:spChg chg="mod">
          <ac:chgData name="Thomas Mandelz" userId="8d3a597e08c542e1" providerId="LiveId" clId="{1DD87957-0B5A-4D88-B111-46F716828A6A}" dt="2022-01-08T10:25:10.989" v="513" actId="20577"/>
          <ac:spMkLst>
            <pc:docMk/>
            <pc:sldMk cId="1608520051" sldId="261"/>
            <ac:spMk id="2" creationId="{0FACB848-B1BA-4167-8D7B-1A50CA8DC84F}"/>
          </ac:spMkLst>
        </pc:spChg>
        <pc:spChg chg="mod">
          <ac:chgData name="Thomas Mandelz" userId="8d3a597e08c542e1" providerId="LiveId" clId="{1DD87957-0B5A-4D88-B111-46F716828A6A}" dt="2022-01-08T10:25:40.952" v="593" actId="20577"/>
          <ac:spMkLst>
            <pc:docMk/>
            <pc:sldMk cId="1608520051" sldId="261"/>
            <ac:spMk id="3" creationId="{B509DD07-A0A7-494C-BB9E-F5F187F03C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1187-B422-4BA4-88F2-40F66592B634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D5C37-5F59-4FB3-BEF9-55AD76D26E1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10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9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85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941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17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5C37-5F59-4FB3-BEF9-55AD76D26E1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83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9754-DF70-4436-A464-B8A373F1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56B0-7F64-4FE0-86E4-C228D1ED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9BB0-31CF-41F7-8738-409B5C6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535F-0A90-442A-9C36-F0CA79B9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CA77-2570-438F-9E38-AAC162B3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9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460B-F07A-429E-9E8B-7834E7E8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2D79-3C1E-4A00-A656-54A659A2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9A36-1169-46E0-8E3D-88B2737D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5F01-C690-4940-B8A8-17BF6B1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D7BF-0B20-448A-9F56-227DD10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3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12C87-F0A1-4A28-A7A0-EB95C14A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6FB8D-CDCF-4AC7-A87E-AA66A954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F15B-22BE-4E6B-A2BF-4870EAE9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14E3-C157-410A-BC94-6CE312E3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A588-3D89-470C-AC88-ED6D6714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AA8E-DE9B-4DFD-A1CA-955F93CE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3319-F2FD-42E5-805E-4B56694F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32F6-6C88-4AE0-B707-3D4AA82A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B301-CD74-4466-9914-55273B06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B43B-82C5-4C6F-A3AF-3E66D454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9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ED7-B7C9-44D2-ACEB-A6A4E38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1243-AAE2-4D2B-B0F3-298CF154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2451-BDCE-415F-9985-56EAE4F7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F1C7-1514-4596-9437-07EBFD6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5BF9-6147-47CA-8B15-296A0EA3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0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A53-932F-4E3C-84A8-2055F54F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94AB-3F7E-46DD-9205-036444D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AE863-ECC6-4B30-8092-9880FDD03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5A01-78C5-46B0-875A-B0FDAEEE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C931-636C-48C0-9CF5-9926E8BB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6365-6FF4-492B-8345-BC343D41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0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EB21-152F-4192-B8BB-FB69848D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7E20-C91B-4616-B0A3-463EBD8C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6577-7C14-496E-88DC-E64D4C6C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D28FF-95A0-4137-9231-3964F0606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76B6-C297-4C2B-8CAC-46BF5E32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F41B-E90D-4A0A-8B42-0DC2FEC0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5F942-D4DC-42BC-9DA5-79164C1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2EB93-342B-4948-B919-E491D56B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0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8410-62FC-4B6A-8092-2DF82B3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B9AD-C3E7-48A7-8A6D-AF98789D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DE612-25C8-427A-884B-B4A28BE2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167D-43F1-49C9-9B0C-064098A0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CC6E0-CBBC-46AB-86E7-87DE07D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85F91-72BF-4E2B-A364-1BC831ED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3E1D-51A5-4DF3-9BA7-6F8F082C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91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CA1B-ADB8-4CA3-B35F-95E207FD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6C6F-F23F-4B87-85B6-F74EF62A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CC83-BD51-4392-AC60-F8218615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D1A4-3557-4984-A3D6-E1CFCDE8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3FBDE-5B75-4851-8BC9-D32A5995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B36B-80B7-48A0-A449-810C5D31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1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F5B-5699-4652-B0F1-732C5CD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9690B-2D53-4989-842A-1CA9809B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397C-DE28-4CE8-A7AB-FBA90E51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4B63-2C60-4CEF-9001-7741B60C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3F15-8FC0-4E88-B2F2-773455E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76F-8060-4622-8799-7AF99EDB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9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289F2-B33F-41EF-B899-4E2E9860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169E-B811-4B67-93C2-91CC2343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92F5-A664-4A51-81B5-ED7064C3D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81CA-A6AA-4E4C-AC74-668A4952B1F1}" type="datetimeFigureOut">
              <a:rPr lang="de-CH" smtClean="0"/>
              <a:t>19.01.2022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477F-4A99-44ED-9156-5268CD89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C246-2226-4EE2-A3D2-B26D96F8F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B7A9-FBDF-4FC3-AA62-9750F35B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1602-249A-416D-95FD-2497D305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0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39B-1879-4C21-B581-9CA021F1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5CF7-F6AE-4E1A-AAFA-15BE43C9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lvl="1"/>
            <a:endParaRPr lang="de-CH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98A74-1817-4503-8B1A-DE4DF5589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262982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CB6-6A95-49F4-849D-F350E1FA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r>
              <a:rPr lang="en-CH" dirty="0"/>
              <a:t>	</a:t>
            </a:r>
            <a:endParaRPr lang="de-CH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505E29-5BE0-4C62-9428-28968886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89199"/>
              </p:ext>
            </p:extLst>
          </p:nvPr>
        </p:nvGraphicFramePr>
        <p:xfrm>
          <a:off x="953881" y="1337961"/>
          <a:ext cx="10057020" cy="509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8510">
                  <a:extLst>
                    <a:ext uri="{9D8B030D-6E8A-4147-A177-3AD203B41FA5}">
                      <a16:colId xmlns:a16="http://schemas.microsoft.com/office/drawing/2014/main" val="1436222078"/>
                    </a:ext>
                  </a:extLst>
                </a:gridCol>
                <a:gridCol w="5028510">
                  <a:extLst>
                    <a:ext uri="{9D8B030D-6E8A-4147-A177-3AD203B41FA5}">
                      <a16:colId xmlns:a16="http://schemas.microsoft.com/office/drawing/2014/main" val="686116632"/>
                    </a:ext>
                  </a:extLst>
                </a:gridCol>
              </a:tblGrid>
              <a:tr h="17958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H" dirty="0" err="1"/>
                        <a:t>Normalverteilung</a:t>
                      </a:r>
                      <a:endParaRPr lang="en-CH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/>
                        <a:t>Parameter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Standardabweichung</a:t>
                      </a:r>
                      <a:endParaRPr lang="en-CH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Mittelwert</a:t>
                      </a: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84568"/>
                  </a:ext>
                </a:extLst>
              </a:tr>
              <a:tr h="15429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H" dirty="0" err="1"/>
                        <a:t>Exponentialverteilung</a:t>
                      </a:r>
                      <a:endParaRPr lang="en-CH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/>
                        <a:t>Parameter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Mittelwert</a:t>
                      </a:r>
                      <a:endParaRPr lang="en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55793"/>
                  </a:ext>
                </a:extLst>
              </a:tr>
              <a:tr h="1542996">
                <a:tc>
                  <a:txBody>
                    <a:bodyPr/>
                    <a:lstStyle/>
                    <a:p>
                      <a:r>
                        <a:rPr lang="en-CH" dirty="0" err="1"/>
                        <a:t>Gammaverteilung</a:t>
                      </a:r>
                      <a:endParaRPr lang="en-CH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/>
                        <a:t>Parameter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H" dirty="0" err="1"/>
                        <a:t>Mittelwert</a:t>
                      </a:r>
                      <a:r>
                        <a:rPr lang="en-CH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9522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2118A5B7-7A76-41AF-A80A-A8277CDA9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053370" y="1337961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44C75F72-656C-4287-AD88-3F781CF61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048508" y="3195633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77A287-63F7-41F6-A8BB-A5E78E0AB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039973" y="5053305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3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FDB8-2088-46C9-B096-FF3EF63A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7064-02ED-49A7-AA6B-1FDDC1EC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02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B848-B1BA-4167-8D7B-1A50CA8D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DD07-A0A7-494C-BB9E-F5F187F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kausaler</a:t>
            </a:r>
            <a:r>
              <a:rPr lang="en-CH" dirty="0"/>
              <a:t> </a:t>
            </a:r>
            <a:r>
              <a:rPr lang="en-CH"/>
              <a:t>Ereigniskette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0C2-2DD6-483E-B387-6989EF7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8806-2259-4CF4-9E4A-27E0FDDB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lvl="1"/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lvl="1"/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lvl="1"/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lvl="1"/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 dirty="0"/>
              <a:t>est</a:t>
            </a:r>
            <a:r>
              <a:rPr lang="en-CH" dirty="0"/>
              <a:t> </a:t>
            </a:r>
            <a:r>
              <a:rPr lang="en-CH" dirty="0" err="1"/>
              <a:t>durchführen</a:t>
            </a:r>
            <a:endParaRPr lang="en-CH" dirty="0"/>
          </a:p>
          <a:p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lvl="1"/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013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Methodik und Werkzeuge</vt:lpstr>
      <vt:lpstr>Physikalische Formeln</vt:lpstr>
      <vt:lpstr>Verteilungen </vt:lpstr>
      <vt:lpstr>Monte Carlo Simulation</vt:lpstr>
      <vt:lpstr>Wahrscheinlichkeitskette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Methodik und Werkzeuge</dc:title>
  <dc:creator>Thomas Mandelz</dc:creator>
  <cp:lastModifiedBy>Thomas Mandelz</cp:lastModifiedBy>
  <cp:revision>1</cp:revision>
  <dcterms:created xsi:type="dcterms:W3CDTF">2022-01-08T10:12:24Z</dcterms:created>
  <dcterms:modified xsi:type="dcterms:W3CDTF">2022-01-19T12:33:35Z</dcterms:modified>
</cp:coreProperties>
</file>