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9C94B-6472-408D-8F6A-4FA8657BACE7}" v="22" dt="2022-01-25T07:46:5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60387" autoAdjust="0"/>
  </p:normalViewPr>
  <p:slideViewPr>
    <p:cSldViewPr>
      <p:cViewPr varScale="1">
        <p:scale>
          <a:sx n="104" d="100"/>
          <a:sy n="104" d="100"/>
        </p:scale>
        <p:origin x="1608" y="96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D9D9C94B-6472-408D-8F6A-4FA8657BACE7}"/>
    <pc:docChg chg="modSld">
      <pc:chgData name="Julia Lobatón (s)" userId="03631203-4130-44e4-8322-dc08ad4e2bed" providerId="ADAL" clId="{D9D9C94B-6472-408D-8F6A-4FA8657BACE7}" dt="2022-01-25T07:47:10.070" v="23" actId="20577"/>
      <pc:docMkLst>
        <pc:docMk/>
      </pc:docMkLst>
      <pc:sldChg chg="modSp mod">
        <pc:chgData name="Julia Lobatón (s)" userId="03631203-4130-44e4-8322-dc08ad4e2bed" providerId="ADAL" clId="{D9D9C94B-6472-408D-8F6A-4FA8657BACE7}" dt="2022-01-25T07:47:10.070" v="23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D9D9C94B-6472-408D-8F6A-4FA8657BACE7}" dt="2022-01-25T07:47:10.070" v="23" actId="20577"/>
          <ac:spMkLst>
            <pc:docMk/>
            <pc:sldMk cId="3621980955" sldId="269"/>
            <ac:spMk id="7" creationId="{0CD48D1D-38D0-4FFB-BF50-6438E8B3C3DC}"/>
          </ac:spMkLst>
        </pc:spChg>
      </pc:sldChg>
    </pc:docChg>
  </pc:docChgLst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51:49.228" v="40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 modNotesTx">
        <pc:chgData name="Thomas Mandelz" userId="8d3a597e08c542e1" providerId="LiveId" clId="{689DCA06-EA32-4C30-B093-43B7E5AB26E1}" dt="2022-01-23T08:48:10.434" v="378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 modNotesTx">
        <pc:chgData name="Thomas Mandelz" userId="8d3a597e08c542e1" providerId="LiveId" clId="{689DCA06-EA32-4C30-B093-43B7E5AB26E1}" dt="2022-01-23T08:51:49.228" v="401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5T07:29:00.829" v="435" actId="1037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5T07:29:00.829" v="435" actId="103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5T07:28:40.067" v="416" actId="20577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5T07:29:00.829" v="435" actId="1037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5T07:27:23.614" v="415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5T07:26:23.799" v="381" actId="20577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5T07:22:27.554" v="286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5T07:25:51.306" v="351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Formel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Erwartungswert</a:t>
            </a:r>
            <a:r>
              <a:rPr lang="en-CH" dirty="0"/>
              <a:t> mu und </a:t>
            </a:r>
            <a:r>
              <a:rPr lang="en-CH" dirty="0" err="1"/>
              <a:t>Standardabweichung</a:t>
            </a:r>
            <a:r>
              <a:rPr lang="en-CH" dirty="0"/>
              <a:t> sigma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50 </a:t>
            </a:r>
            <a:r>
              <a:rPr lang="en-CH" dirty="0" err="1"/>
              <a:t>Millionen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r>
              <a:rPr lang="en-CH" dirty="0"/>
              <a:t>,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Beispiel</a:t>
            </a:r>
            <a:r>
              <a:rPr lang="en-CH" dirty="0"/>
              <a:t> auf den </a:t>
            </a:r>
            <a:r>
              <a:rPr lang="en-CH" dirty="0" err="1"/>
              <a:t>Folien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Stufen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Julia </a:t>
            </a:r>
            <a:r>
              <a:rPr lang="en-CH" dirty="0" err="1"/>
              <a:t>erzählt</a:t>
            </a:r>
            <a:r>
              <a:rPr lang="en-CH" dirty="0"/>
              <a:t> </a:t>
            </a:r>
            <a:r>
              <a:rPr lang="en-CH" dirty="0" err="1"/>
              <a:t>euch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mehr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/>
                  <a:t>Autolänge = </a:t>
                </a:r>
                <a:r>
                  <a:rPr lang="de-CH" dirty="0"/>
                  <a:t>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 b="-163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Formel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4" y="2330351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Standardabweichung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886</Words>
  <Application>Microsoft Office PowerPoint</Application>
  <PresentationFormat>Benutzerdefiniert</PresentationFormat>
  <Paragraphs>193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Arial</vt:lpstr>
      <vt:lpstr>Cambria Math</vt:lpstr>
      <vt:lpstr>APS-PP</vt:lpstr>
      <vt:lpstr>Steinschlagrisiko</vt:lpstr>
      <vt:lpstr>Aufgabenstellung</vt:lpstr>
      <vt:lpstr>Ausgangslage</vt:lpstr>
      <vt:lpstr>Methodik und Werkzeuge</vt:lpstr>
      <vt:lpstr>Physikalische Formel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Julia Lobatón (s)</cp:lastModifiedBy>
  <cp:revision>2</cp:revision>
  <dcterms:created xsi:type="dcterms:W3CDTF">2021-11-29T15:03:31Z</dcterms:created>
  <dcterms:modified xsi:type="dcterms:W3CDTF">2022-01-25T07:47:12Z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