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0082213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91" d="100"/>
          <a:sy n="91" d="100"/>
        </p:scale>
        <p:origin x="1461" y="40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42</Words>
  <Application>Microsoft Office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APS-PP</vt:lpstr>
      <vt:lpstr>PowerPoint-Präsentation</vt:lpstr>
      <vt:lpstr>Vorgehen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Patrick Schürmann (s)</cp:lastModifiedBy>
  <cp:revision>2</cp:revision>
  <dcterms:created xsi:type="dcterms:W3CDTF">2021-11-29T15:03:31Z</dcterms:created>
  <dcterms:modified xsi:type="dcterms:W3CDTF">2022-01-13T06:53:14Z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