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1" r:id="rId7"/>
    <p:sldId id="262" r:id="rId8"/>
    <p:sldId id="257" r:id="rId9"/>
  </p:sldIdLst>
  <p:sldSz cx="10082213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EF3E6-ECC6-481F-880D-B0E35D51F7D3}" v="30" dt="2022-01-20T10:15:1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98" d="100"/>
          <a:sy n="98" d="100"/>
        </p:scale>
        <p:origin x="1776" y="90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0:15:18.692" v="267" actId="1076"/>
      <pc:docMkLst>
        <pc:docMk/>
      </pc:docMkLst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/>
              <a:t>urze </a:t>
            </a:r>
            <a:r>
              <a:rPr lang="de-CH" sz="1800" dirty="0"/>
              <a:t>Z</a:t>
            </a:r>
            <a:r>
              <a:rPr lang="en-CH" sz="1800" dirty="0"/>
              <a:t>usammenfassung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Sicherheit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/>
              <a:t>Risiko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/>
              <a:t>esfall</a:t>
            </a:r>
            <a:r>
              <a:rPr lang="de-CH" sz="1800" dirty="0"/>
              <a:t>es</a:t>
            </a:r>
            <a:r>
              <a:rPr lang="en-CH" sz="1800" dirty="0"/>
              <a:t> durch Steinschlag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/>
              <a:t>Kantonsstrasse in Schiers,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Hochschule Technik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364</Words>
  <Application>Microsoft Office PowerPoint</Application>
  <PresentationFormat>Benutzerdefiniert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APS-PP</vt:lpstr>
      <vt:lpstr>PowerPoint-Präsentation</vt:lpstr>
      <vt:lpstr>Aufgabenstellung</vt:lpstr>
      <vt:lpstr>Ausgangslage</vt:lpstr>
      <vt:lpstr>Quellen</vt:lpstr>
      <vt:lpstr>Vorgehen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Julia Lobatón (s)</cp:lastModifiedBy>
  <cp:revision>2</cp:revision>
  <dcterms:created xsi:type="dcterms:W3CDTF">2021-11-29T15:03:31Z</dcterms:created>
  <dcterms:modified xsi:type="dcterms:W3CDTF">2022-01-20T10:15:20Z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