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1DD87957-0B5A-4D88-B111-46F716828A6A}"/>
    <pc:docChg chg="custSel addSld modSld">
      <pc:chgData name="Thomas Mandelz" userId="8d3a597e08c542e1" providerId="LiveId" clId="{1DD87957-0B5A-4D88-B111-46F716828A6A}" dt="2022-01-08T10:25:40.952" v="593" actId="20577"/>
      <pc:docMkLst>
        <pc:docMk/>
      </pc:docMkLst>
      <pc:sldChg chg="modSp mod">
        <pc:chgData name="Thomas Mandelz" userId="8d3a597e08c542e1" providerId="LiveId" clId="{1DD87957-0B5A-4D88-B111-46F716828A6A}" dt="2022-01-08T10:23:45.595" v="364" actId="20577"/>
        <pc:sldMkLst>
          <pc:docMk/>
          <pc:sldMk cId="3901308089" sldId="257"/>
        </pc:sldMkLst>
        <pc:spChg chg="mod">
          <ac:chgData name="Thomas Mandelz" userId="8d3a597e08c542e1" providerId="LiveId" clId="{1DD87957-0B5A-4D88-B111-46F716828A6A}" dt="2022-01-08T10:23:45.595" v="364" actId="20577"/>
          <ac:spMkLst>
            <pc:docMk/>
            <pc:sldMk cId="3901308089" sldId="257"/>
            <ac:spMk id="3" creationId="{12678806-2259-4CF4-9E4A-27E0FDDBCD3C}"/>
          </ac:spMkLst>
        </pc:spChg>
      </pc:sldChg>
      <pc:sldChg chg="modSp new mod">
        <pc:chgData name="Thomas Mandelz" userId="8d3a597e08c542e1" providerId="LiveId" clId="{1DD87957-0B5A-4D88-B111-46F716828A6A}" dt="2022-01-08T10:22:07.809" v="226" actId="20577"/>
        <pc:sldMkLst>
          <pc:docMk/>
          <pc:sldMk cId="1842362962" sldId="259"/>
        </pc:sldMkLst>
        <pc:spChg chg="mod">
          <ac:chgData name="Thomas Mandelz" userId="8d3a597e08c542e1" providerId="LiveId" clId="{1DD87957-0B5A-4D88-B111-46F716828A6A}" dt="2022-01-08T10:20:23.494" v="27" actId="20577"/>
          <ac:spMkLst>
            <pc:docMk/>
            <pc:sldMk cId="1842362962" sldId="259"/>
            <ac:spMk id="2" creationId="{3FFE9CB6-6A95-49F4-849D-F350E1FACA32}"/>
          </ac:spMkLst>
        </pc:spChg>
        <pc:spChg chg="mod">
          <ac:chgData name="Thomas Mandelz" userId="8d3a597e08c542e1" providerId="LiveId" clId="{1DD87957-0B5A-4D88-B111-46F716828A6A}" dt="2022-01-08T10:22:07.809" v="226" actId="20577"/>
          <ac:spMkLst>
            <pc:docMk/>
            <pc:sldMk cId="1842362962" sldId="259"/>
            <ac:spMk id="3" creationId="{E3AEC211-0CD6-4AE2-9D10-58A5068A3B3C}"/>
          </ac:spMkLst>
        </pc:spChg>
      </pc:sldChg>
      <pc:sldChg chg="modSp new mod">
        <pc:chgData name="Thomas Mandelz" userId="8d3a597e08c542e1" providerId="LiveId" clId="{1DD87957-0B5A-4D88-B111-46F716828A6A}" dt="2022-01-08T10:24:25.363" v="486" actId="20577"/>
        <pc:sldMkLst>
          <pc:docMk/>
          <pc:sldMk cId="950212034" sldId="260"/>
        </pc:sldMkLst>
        <pc:spChg chg="mod">
          <ac:chgData name="Thomas Mandelz" userId="8d3a597e08c542e1" providerId="LiveId" clId="{1DD87957-0B5A-4D88-B111-46F716828A6A}" dt="2022-01-08T10:22:45.513" v="259" actId="20577"/>
          <ac:spMkLst>
            <pc:docMk/>
            <pc:sldMk cId="950212034" sldId="260"/>
            <ac:spMk id="2" creationId="{473DFDB8-2088-46C9-B096-FF3EF63A2BD3}"/>
          </ac:spMkLst>
        </pc:spChg>
        <pc:spChg chg="mod">
          <ac:chgData name="Thomas Mandelz" userId="8d3a597e08c542e1" providerId="LiveId" clId="{1DD87957-0B5A-4D88-B111-46F716828A6A}" dt="2022-01-08T10:24:25.363" v="486" actId="20577"/>
          <ac:spMkLst>
            <pc:docMk/>
            <pc:sldMk cId="950212034" sldId="260"/>
            <ac:spMk id="3" creationId="{4E2E7064-02ED-49A7-AA6B-1FDDC1EC4EB8}"/>
          </ac:spMkLst>
        </pc:spChg>
      </pc:sldChg>
      <pc:sldChg chg="modSp new mod">
        <pc:chgData name="Thomas Mandelz" userId="8d3a597e08c542e1" providerId="LiveId" clId="{1DD87957-0B5A-4D88-B111-46F716828A6A}" dt="2022-01-08T10:25:40.952" v="593" actId="20577"/>
        <pc:sldMkLst>
          <pc:docMk/>
          <pc:sldMk cId="1608520051" sldId="261"/>
        </pc:sldMkLst>
        <pc:spChg chg="mod">
          <ac:chgData name="Thomas Mandelz" userId="8d3a597e08c542e1" providerId="LiveId" clId="{1DD87957-0B5A-4D88-B111-46F716828A6A}" dt="2022-01-08T10:25:10.989" v="513" actId="20577"/>
          <ac:spMkLst>
            <pc:docMk/>
            <pc:sldMk cId="1608520051" sldId="261"/>
            <ac:spMk id="2" creationId="{0FACB848-B1BA-4167-8D7B-1A50CA8DC84F}"/>
          </ac:spMkLst>
        </pc:spChg>
        <pc:spChg chg="mod">
          <ac:chgData name="Thomas Mandelz" userId="8d3a597e08c542e1" providerId="LiveId" clId="{1DD87957-0B5A-4D88-B111-46F716828A6A}" dt="2022-01-08T10:25:40.952" v="593" actId="20577"/>
          <ac:spMkLst>
            <pc:docMk/>
            <pc:sldMk cId="1608520051" sldId="261"/>
            <ac:spMk id="3" creationId="{B509DD07-A0A7-494C-BB9E-F5F187F03C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9754-DF70-4436-A464-B8A373F1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56B0-7F64-4FE0-86E4-C228D1ED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9BB0-31CF-41F7-8738-409B5C6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535F-0A90-442A-9C36-F0CA79B9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CA77-2570-438F-9E38-AAC162B3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9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460B-F07A-429E-9E8B-7834E7E8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2D79-3C1E-4A00-A656-54A659A2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9A36-1169-46E0-8E3D-88B2737D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5F01-C690-4940-B8A8-17BF6B1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D7BF-0B20-448A-9F56-227DD10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3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12C87-F0A1-4A28-A7A0-EB95C14A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6FB8D-CDCF-4AC7-A87E-AA66A954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F15B-22BE-4E6B-A2BF-4870EAE9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14E3-C157-410A-BC94-6CE312E3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A588-3D89-470C-AC88-ED6D6714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AA8E-DE9B-4DFD-A1CA-955F93CE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3319-F2FD-42E5-805E-4B56694F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32F6-6C88-4AE0-B707-3D4AA82A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B301-CD74-4466-9914-55273B06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B43B-82C5-4C6F-A3AF-3E66D454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9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CED7-B7C9-44D2-ACEB-A6A4E38A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1243-AAE2-4D2B-B0F3-298CF154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2451-BDCE-415F-9985-56EAE4F7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F1C7-1514-4596-9437-07EBFD6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5BF9-6147-47CA-8B15-296A0EA3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0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FA53-932F-4E3C-84A8-2055F54F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94AB-3F7E-46DD-9205-036444D1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AE863-ECC6-4B30-8092-9880FDD03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5A01-78C5-46B0-875A-B0FDAEEE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C931-636C-48C0-9CF5-9926E8BB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6365-6FF4-492B-8345-BC343D41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0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EB21-152F-4192-B8BB-FB69848D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7E20-C91B-4616-B0A3-463EBD8C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6577-7C14-496E-88DC-E64D4C6C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D28FF-95A0-4137-9231-3964F0606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876B6-C297-4C2B-8CAC-46BF5E32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4F41B-E90D-4A0A-8B42-0DC2FEC0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5F942-D4DC-42BC-9DA5-79164C1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2EB93-342B-4948-B919-E491D56B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0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8410-62FC-4B6A-8092-2DF82B3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B9AD-C3E7-48A7-8A6D-AF98789D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DE612-25C8-427A-884B-B4A28BE2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167D-43F1-49C9-9B0C-064098A0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CC6E0-CBBC-46AB-86E7-87DE07D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85F91-72BF-4E2B-A364-1BC831ED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3E1D-51A5-4DF3-9BA7-6F8F082C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91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CA1B-ADB8-4CA3-B35F-95E207FD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6C6F-F23F-4B87-85B6-F74EF62A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CC83-BD51-4392-AC60-F8218615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7D1A4-3557-4984-A3D6-E1CFCDE8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3FBDE-5B75-4851-8BC9-D32A5995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B36B-80B7-48A0-A449-810C5D31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1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F5B-5699-4652-B0F1-732C5CD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9690B-2D53-4989-842A-1CA9809B1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E397C-DE28-4CE8-A7AB-FBA90E51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4B63-2C60-4CEF-9001-7741B60C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3F15-8FC0-4E88-B2F2-773455E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576F-8060-4622-8799-7AF99EDB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9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289F2-B33F-41EF-B899-4E2E9860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169E-B811-4B67-93C2-91CC2343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92F5-A664-4A51-81B5-ED7064C3D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81CA-A6AA-4E4C-AC74-668A4952B1F1}" type="datetimeFigureOut">
              <a:rPr lang="de-CH" smtClean="0"/>
              <a:t>08.01.2022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477F-4A99-44ED-9156-5268CD89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C246-2226-4EE2-A3D2-B26D96F8F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FF3E-3095-4481-906B-FBB9979E166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6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B7A9-FBDF-4FC3-AA62-9750F35B1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1602-249A-416D-95FD-2497D305C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0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0C2-2DD6-483E-B387-6989EF7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8806-2259-4CF4-9E4A-27E0FDDB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lvl="1"/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lvl="1"/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lvl="1"/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lvl="1"/>
            <a:r>
              <a:rPr lang="de-CH" dirty="0"/>
              <a:t>Z</a:t>
            </a:r>
            <a:r>
              <a:rPr lang="en-CH" dirty="0" err="1"/>
              <a:t>ufällige</a:t>
            </a:r>
            <a:r>
              <a:rPr lang="en-CH" dirty="0"/>
              <a:t> </a:t>
            </a: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Werten</a:t>
            </a:r>
            <a:endParaRPr lang="en-CH" dirty="0"/>
          </a:p>
          <a:p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lvl="1"/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 dirty="0"/>
              <a:t>est</a:t>
            </a:r>
            <a:r>
              <a:rPr lang="en-CH" dirty="0"/>
              <a:t> </a:t>
            </a:r>
            <a:r>
              <a:rPr lang="en-CH" dirty="0" err="1"/>
              <a:t>durchführen</a:t>
            </a:r>
            <a:endParaRPr lang="en-CH" dirty="0"/>
          </a:p>
          <a:p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lvl="1"/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0130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39B-1879-4C21-B581-9CA021F1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5CF7-F6AE-4E1A-AAFA-15BE43C9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endParaRPr lang="en-CH" dirty="0"/>
          </a:p>
          <a:p>
            <a:pPr lvl="1"/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139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CB6-6A95-49F4-849D-F350E1FA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r>
              <a:rPr lang="en-CH" dirty="0"/>
              <a:t>	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C211-0CD6-4AE2-9D10-58A5068A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Normalverteilung</a:t>
            </a:r>
            <a:endParaRPr lang="en-CH" dirty="0"/>
          </a:p>
          <a:p>
            <a:pPr lvl="1"/>
            <a:r>
              <a:rPr lang="en-CH" dirty="0"/>
              <a:t>Parameter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endParaRPr lang="en-CH" dirty="0"/>
          </a:p>
          <a:p>
            <a:r>
              <a:rPr lang="en-CH" dirty="0" err="1"/>
              <a:t>Exponentialverteilung</a:t>
            </a:r>
            <a:endParaRPr lang="en-CH" dirty="0"/>
          </a:p>
          <a:p>
            <a:pPr lvl="1"/>
            <a:r>
              <a:rPr lang="en-CH" dirty="0"/>
              <a:t>Parameter </a:t>
            </a:r>
            <a:r>
              <a:rPr lang="en-CH" dirty="0" err="1"/>
              <a:t>Mittelwert</a:t>
            </a:r>
            <a:endParaRPr lang="en-CH" dirty="0"/>
          </a:p>
          <a:p>
            <a:r>
              <a:rPr lang="en-CH" dirty="0" err="1"/>
              <a:t>Gammaverteilung</a:t>
            </a:r>
            <a:endParaRPr lang="en-CH" dirty="0"/>
          </a:p>
          <a:p>
            <a:pPr lvl="1"/>
            <a:r>
              <a:rPr lang="en-CH" dirty="0"/>
              <a:t>Parameter </a:t>
            </a:r>
            <a:r>
              <a:rPr lang="en-CH" dirty="0" err="1"/>
              <a:t>Mittelwert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236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FDB8-2088-46C9-B096-FF3EF63A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7064-02ED-49A7-AA6B-1FDDC1EC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021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B848-B1BA-4167-8D7B-1A50CA8D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DD07-A0A7-494C-BB9E-F5F187F0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kausaler</a:t>
            </a:r>
            <a:r>
              <a:rPr lang="en-CH" dirty="0"/>
              <a:t> </a:t>
            </a:r>
            <a:r>
              <a:rPr lang="en-CH"/>
              <a:t>Ereigniskette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2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Methodik und Werkzeuge</vt:lpstr>
      <vt:lpstr>Python</vt:lpstr>
      <vt:lpstr>Physikalische Formeln</vt:lpstr>
      <vt:lpstr>Verteilungen </vt:lpstr>
      <vt:lpstr>Monte Carlo Simulation</vt:lpstr>
      <vt:lpstr>Wahrscheinlichkeitskette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Methodik und Werkzeuge</dc:title>
  <dc:creator>Thomas Mandelz</dc:creator>
  <cp:lastModifiedBy>Thomas Mandelz</cp:lastModifiedBy>
  <cp:revision>1</cp:revision>
  <dcterms:created xsi:type="dcterms:W3CDTF">2022-01-08T10:12:24Z</dcterms:created>
  <dcterms:modified xsi:type="dcterms:W3CDTF">2022-01-08T10:25:41Z</dcterms:modified>
</cp:coreProperties>
</file>