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  <p:sldId id="270" r:id="rId16"/>
    <p:sldId id="271" r:id="rId17"/>
    <p:sldId id="272" r:id="rId18"/>
    <p:sldId id="273" r:id="rId19"/>
    <p:sldId id="262" r:id="rId20"/>
  </p:sldIdLst>
  <p:sldSz cx="10082213" cy="756126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60387" autoAdjust="0"/>
  </p:normalViewPr>
  <p:slideViewPr>
    <p:cSldViewPr>
      <p:cViewPr varScale="1">
        <p:scale>
          <a:sx n="46" d="100"/>
          <a:sy n="46" d="100"/>
        </p:scale>
        <p:origin x="2443" y="34"/>
      </p:cViewPr>
      <p:guideLst>
        <p:guide orient="horz" pos="2381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andelz" userId="8d3a597e08c542e1" providerId="LiveId" clId="{689DCA06-EA32-4C30-B093-43B7E5AB26E1}"/>
    <pc:docChg chg="undo custSel modSld">
      <pc:chgData name="Thomas Mandelz" userId="8d3a597e08c542e1" providerId="LiveId" clId="{689DCA06-EA32-4C30-B093-43B7E5AB26E1}" dt="2022-01-23T08:51:49.228" v="401" actId="20577"/>
      <pc:docMkLst>
        <pc:docMk/>
      </pc:docMkLst>
      <pc:sldChg chg="modSp mod">
        <pc:chgData name="Thomas Mandelz" userId="8d3a597e08c542e1" providerId="LiveId" clId="{689DCA06-EA32-4C30-B093-43B7E5AB26E1}" dt="2022-01-22T16:56:45.799" v="1" actId="1076"/>
        <pc:sldMkLst>
          <pc:docMk/>
          <pc:sldMk cId="3779323427" sldId="264"/>
        </pc:sldMkLst>
        <pc:picChg chg="mod">
          <ac:chgData name="Thomas Mandelz" userId="8d3a597e08c542e1" providerId="LiveId" clId="{689DCA06-EA32-4C30-B093-43B7E5AB26E1}" dt="2022-01-22T16:56:45.799" v="1" actId="1076"/>
          <ac:picMkLst>
            <pc:docMk/>
            <pc:sldMk cId="3779323427" sldId="264"/>
            <ac:picMk id="9" creationId="{62A5C0F0-2881-47C5-9AFC-DB8C438701E1}"/>
          </ac:picMkLst>
        </pc:picChg>
      </pc:sldChg>
      <pc:sldChg chg="modSp mod modNotesTx">
        <pc:chgData name="Thomas Mandelz" userId="8d3a597e08c542e1" providerId="LiveId" clId="{689DCA06-EA32-4C30-B093-43B7E5AB26E1}" dt="2022-01-23T08:48:10.434" v="378" actId="20577"/>
        <pc:sldMkLst>
          <pc:docMk/>
          <pc:sldMk cId="3227672474" sldId="265"/>
        </pc:sldMkLst>
        <pc:spChg chg="mod">
          <ac:chgData name="Thomas Mandelz" userId="8d3a597e08c542e1" providerId="LiveId" clId="{689DCA06-EA32-4C30-B093-43B7E5AB26E1}" dt="2022-01-23T08:39:03.409" v="322"/>
          <ac:spMkLst>
            <pc:docMk/>
            <pc:sldMk cId="3227672474" sldId="265"/>
            <ac:spMk id="6" creationId="{975BC3A1-87A5-49EE-8109-4ED7721F08A6}"/>
          </ac:spMkLst>
        </pc:spChg>
      </pc:sldChg>
      <pc:sldChg chg="addSp modSp mod modNotesTx">
        <pc:chgData name="Thomas Mandelz" userId="8d3a597e08c542e1" providerId="LiveId" clId="{689DCA06-EA32-4C30-B093-43B7E5AB26E1}" dt="2022-01-22T17:05:42.560" v="259" actId="732"/>
        <pc:sldMkLst>
          <pc:docMk/>
          <pc:sldMk cId="4102609991" sldId="266"/>
        </pc:sldMkLst>
        <pc:spChg chg="mod">
          <ac:chgData name="Thomas Mandelz" userId="8d3a597e08c542e1" providerId="LiveId" clId="{689DCA06-EA32-4C30-B093-43B7E5AB26E1}" dt="2022-01-22T17:05:24.785" v="257" actId="20577"/>
          <ac:spMkLst>
            <pc:docMk/>
            <pc:sldMk cId="4102609991" sldId="266"/>
            <ac:spMk id="6" creationId="{C441A34F-BF68-4E06-B6EA-18E4E7BE98EB}"/>
          </ac:spMkLst>
        </pc:spChg>
        <pc:picChg chg="add mod modCrop">
          <ac:chgData name="Thomas Mandelz" userId="8d3a597e08c542e1" providerId="LiveId" clId="{689DCA06-EA32-4C30-B093-43B7E5AB26E1}" dt="2022-01-22T17:05:42.560" v="259" actId="732"/>
          <ac:picMkLst>
            <pc:docMk/>
            <pc:sldMk cId="4102609991" sldId="266"/>
            <ac:picMk id="8" creationId="{33A53A99-5305-4635-8BEC-3FE4AF24C17B}"/>
          </ac:picMkLst>
        </pc:picChg>
      </pc:sldChg>
      <pc:sldChg chg="addSp delSp modSp mod modNotesTx">
        <pc:chgData name="Thomas Mandelz" userId="8d3a597e08c542e1" providerId="LiveId" clId="{689DCA06-EA32-4C30-B093-43B7E5AB26E1}" dt="2022-01-23T08:51:49.228" v="401" actId="20577"/>
        <pc:sldMkLst>
          <pc:docMk/>
          <pc:sldMk cId="2332655269" sldId="267"/>
        </pc:sldMkLst>
        <pc:spChg chg="mod">
          <ac:chgData name="Thomas Mandelz" userId="8d3a597e08c542e1" providerId="LiveId" clId="{689DCA06-EA32-4C30-B093-43B7E5AB26E1}" dt="2022-01-22T17:03:11.545" v="237" actId="20577"/>
          <ac:spMkLst>
            <pc:docMk/>
            <pc:sldMk cId="2332655269" sldId="267"/>
            <ac:spMk id="6" creationId="{6F22A4B4-9E87-4120-9B2C-AA25BAE6300E}"/>
          </ac:spMkLst>
        </pc:spChg>
        <pc:picChg chg="add del mod">
          <ac:chgData name="Thomas Mandelz" userId="8d3a597e08c542e1" providerId="LiveId" clId="{689DCA06-EA32-4C30-B093-43B7E5AB26E1}" dt="2022-01-22T17:00:07.440" v="101" actId="478"/>
          <ac:picMkLst>
            <pc:docMk/>
            <pc:sldMk cId="2332655269" sldId="267"/>
            <ac:picMk id="8" creationId="{FB054527-76C9-4BFB-A50D-9A3E2A52721A}"/>
          </ac:picMkLst>
        </pc:picChg>
        <pc:picChg chg="add mod">
          <ac:chgData name="Thomas Mandelz" userId="8d3a597e08c542e1" providerId="LiveId" clId="{689DCA06-EA32-4C30-B093-43B7E5AB26E1}" dt="2022-01-22T17:02:37.440" v="190" actId="1035"/>
          <ac:picMkLst>
            <pc:docMk/>
            <pc:sldMk cId="2332655269" sldId="267"/>
            <ac:picMk id="10" creationId="{B412AAB5-16E8-4356-852E-DD73FF3806EE}"/>
          </ac:picMkLst>
        </pc:picChg>
      </pc:sldChg>
      <pc:sldChg chg="modSp mod">
        <pc:chgData name="Thomas Mandelz" userId="8d3a597e08c542e1" providerId="LiveId" clId="{689DCA06-EA32-4C30-B093-43B7E5AB26E1}" dt="2022-01-22T17:10:19.585" v="261" actId="20577"/>
        <pc:sldMkLst>
          <pc:docMk/>
          <pc:sldMk cId="800577293" sldId="268"/>
        </pc:sldMkLst>
        <pc:spChg chg="mod">
          <ac:chgData name="Thomas Mandelz" userId="8d3a597e08c542e1" providerId="LiveId" clId="{689DCA06-EA32-4C30-B093-43B7E5AB26E1}" dt="2022-01-22T17:10:19.585" v="261" actId="20577"/>
          <ac:spMkLst>
            <pc:docMk/>
            <pc:sldMk cId="800577293" sldId="268"/>
            <ac:spMk id="6" creationId="{1BEAC416-4F92-4165-9BD7-B2A346EBA8AC}"/>
          </ac:spMkLst>
        </pc:spChg>
      </pc:sldChg>
    </pc:docChg>
  </pc:docChgLst>
  <pc:docChgLst>
    <pc:chgData name="Thomas Mandelz" userId="8d3a597e08c542e1" providerId="LiveId" clId="{C836EF19-E232-49E4-AE3F-6127B56BBCF6}"/>
    <pc:docChg chg="undo custSel addSld delSld modSld sldOrd modMainMaster addSection delSection modSection">
      <pc:chgData name="Thomas Mandelz" userId="8d3a597e08c542e1" providerId="LiveId" clId="{C836EF19-E232-49E4-AE3F-6127B56BBCF6}" dt="2022-01-25T07:47:02.834" v="436" actId="20577"/>
      <pc:docMkLst>
        <pc:docMk/>
      </pc:docMkLst>
      <pc:sldChg chg="addSp delSp modSp mod chgLayout">
        <pc:chgData name="Thomas Mandelz" userId="8d3a597e08c542e1" providerId="LiveId" clId="{C836EF19-E232-49E4-AE3F-6127B56BBCF6}" dt="2022-01-20T10:24:22.723" v="165" actId="700"/>
        <pc:sldMkLst>
          <pc:docMk/>
          <pc:sldMk cId="1565490079" sldId="256"/>
        </pc:sldMkLst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2" creationId="{2A1B54F5-4440-4F71-8CB5-CD27E940E538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3" creationId="{EEFFBEBE-A755-4284-B079-84443278B633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4" creationId="{522BEE71-1897-4CA2-9731-F794575FC8BA}"/>
          </ac:spMkLst>
        </pc:spChg>
        <pc:spChg chg="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1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2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3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4" creationId="{00000000-0000-0000-0000-000000000000}"/>
          </ac:spMkLst>
        </pc:spChg>
      </pc:sldChg>
      <pc:sldChg chg="modSp mod ord chgLayout modNotesTx">
        <pc:chgData name="Thomas Mandelz" userId="8d3a597e08c542e1" providerId="LiveId" clId="{C836EF19-E232-49E4-AE3F-6127B56BBCF6}" dt="2022-01-20T10:35:39.548" v="265" actId="20577"/>
        <pc:sldMkLst>
          <pc:docMk/>
          <pc:sldMk cId="167053416" sldId="257"/>
        </pc:sldMkLst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2" creationId="{6A637E5E-7D44-4BD1-AA8E-43CD940CEDA0}"/>
          </ac:spMkLst>
        </pc:spChg>
        <pc:spChg chg="mod ord">
          <ac:chgData name="Thomas Mandelz" userId="8d3a597e08c542e1" providerId="LiveId" clId="{C836EF19-E232-49E4-AE3F-6127B56BBCF6}" dt="2022-01-20T10:35:39.548" v="265" actId="20577"/>
          <ac:spMkLst>
            <pc:docMk/>
            <pc:sldMk cId="167053416" sldId="257"/>
            <ac:spMk id="3" creationId="{78BDEE6F-9346-4E36-9928-7DD404669CBA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4" creationId="{F377F38E-D17E-47C7-9B57-4862E268311F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5" creationId="{E8D3B194-D365-4A47-895A-779B89CDF225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6" creationId="{E5F19C17-8FA1-4AA2-874D-DF5936B1FBF9}"/>
          </ac:spMkLst>
        </pc:spChg>
      </pc:sldChg>
      <pc:sldChg chg="addSp delSp modSp mod chgLayout">
        <pc:chgData name="Thomas Mandelz" userId="8d3a597e08c542e1" providerId="LiveId" clId="{C836EF19-E232-49E4-AE3F-6127B56BBCF6}" dt="2022-01-20T10:34:16.103" v="236" actId="20577"/>
        <pc:sldMkLst>
          <pc:docMk/>
          <pc:sldMk cId="2846429837" sldId="258"/>
        </pc:sldMkLst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2" creationId="{A9EBD42C-9BD0-426B-988A-EFEB31C1C8E6}"/>
          </ac:spMkLst>
        </pc:spChg>
        <pc:spChg chg="mod ord">
          <ac:chgData name="Thomas Mandelz" userId="8d3a597e08c542e1" providerId="LiveId" clId="{C836EF19-E232-49E4-AE3F-6127B56BBCF6}" dt="2022-01-20T10:34:16.103" v="236" actId="20577"/>
          <ac:spMkLst>
            <pc:docMk/>
            <pc:sldMk cId="2846429837" sldId="258"/>
            <ac:spMk id="3" creationId="{79741CD7-B0EC-4BC7-95D7-6B24CB59D70B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4" creationId="{35C2EE67-9E90-4368-8331-8C0AC2CDA696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5" creationId="{6E14347E-2883-429B-9815-FB966326E7D3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6" creationId="{6971CC47-1854-4AB3-B2A8-D158C4CBF752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7" creationId="{CE002C3C-059A-4F63-829E-925338B4090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8" creationId="{99849763-6184-429C-994A-801E8D19069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9" creationId="{59B07AD0-CC6B-480B-BC34-D92D06743389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0" creationId="{294BB5BE-511A-4D04-B455-90045BAE97F5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1" creationId="{DC7683C0-0FEF-4F23-9374-B04B5F3F270C}"/>
          </ac:spMkLst>
        </pc:spChg>
      </pc:sldChg>
      <pc:sldChg chg="modSp mod">
        <pc:chgData name="Thomas Mandelz" userId="8d3a597e08c542e1" providerId="LiveId" clId="{C836EF19-E232-49E4-AE3F-6127B56BBCF6}" dt="2022-01-20T10:34:31.348" v="238" actId="20577"/>
        <pc:sldMkLst>
          <pc:docMk/>
          <pc:sldMk cId="3256045482" sldId="261"/>
        </pc:sldMkLst>
        <pc:spChg chg="mod">
          <ac:chgData name="Thomas Mandelz" userId="8d3a597e08c542e1" providerId="LiveId" clId="{C836EF19-E232-49E4-AE3F-6127B56BBCF6}" dt="2022-01-20T10:34:31.348" v="238" actId="20577"/>
          <ac:spMkLst>
            <pc:docMk/>
            <pc:sldMk cId="3256045482" sldId="261"/>
            <ac:spMk id="3" creationId="{376392EA-958A-4A67-8C48-4CBF74BA2B72}"/>
          </ac:spMkLst>
        </pc:spChg>
      </pc:sldChg>
      <pc:sldChg chg="addSp delSp modSp mod modClrScheme chgLayout modNotesTx">
        <pc:chgData name="Thomas Mandelz" userId="8d3a597e08c542e1" providerId="LiveId" clId="{C836EF19-E232-49E4-AE3F-6127B56BBCF6}" dt="2022-01-20T10:35:44.388" v="266"/>
        <pc:sldMkLst>
          <pc:docMk/>
          <pc:sldMk cId="829703314" sldId="262"/>
        </pc:sldMkLst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2" creationId="{FB56C107-9EB4-4A83-819A-C7CE80697548}"/>
          </ac:spMkLst>
        </pc:spChg>
        <pc:spChg chg="mod ord">
          <ac:chgData name="Thomas Mandelz" userId="8d3a597e08c542e1" providerId="LiveId" clId="{C836EF19-E232-49E4-AE3F-6127B56BBCF6}" dt="2022-01-20T10:35:44.388" v="266"/>
          <ac:spMkLst>
            <pc:docMk/>
            <pc:sldMk cId="829703314" sldId="262"/>
            <ac:spMk id="3" creationId="{6F161E53-DE5A-4624-BB45-8A8062AC7923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4" creationId="{197A6D72-4615-4D7A-963E-F1A94B1028B4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5" creationId="{7F670212-DD83-4E79-8377-078151B05ECC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6" creationId="{8D1C922C-A852-4356-98EE-0FBCFACDB6FA}"/>
          </ac:spMkLst>
        </pc:spChg>
        <pc:spChg chg="add del 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7" creationId="{D143E9C1-0272-4B2C-AAB8-6BF6B48E9892}"/>
          </ac:spMkLst>
        </pc:spChg>
      </pc:sldChg>
      <pc:sldChg chg="modSp new mod ord modNotesTx">
        <pc:chgData name="Thomas Mandelz" userId="8d3a597e08c542e1" providerId="LiveId" clId="{C836EF19-E232-49E4-AE3F-6127B56BBCF6}" dt="2022-01-20T10:34:43.484" v="242" actId="20577"/>
        <pc:sldMkLst>
          <pc:docMk/>
          <pc:sldMk cId="1959079473" sldId="263"/>
        </pc:sldMkLst>
        <pc:spChg chg="mod">
          <ac:chgData name="Thomas Mandelz" userId="8d3a597e08c542e1" providerId="LiveId" clId="{C836EF19-E232-49E4-AE3F-6127B56BBCF6}" dt="2022-01-20T10:34:43.484" v="242" actId="20577"/>
          <ac:spMkLst>
            <pc:docMk/>
            <pc:sldMk cId="1959079473" sldId="263"/>
            <ac:spMk id="3" creationId="{685FAFE3-9987-4E31-8760-FF4E55E0A543}"/>
          </ac:spMkLst>
        </pc:spChg>
        <pc:spChg chg="mod">
          <ac:chgData name="Thomas Mandelz" userId="8d3a597e08c542e1" providerId="LiveId" clId="{C836EF19-E232-49E4-AE3F-6127B56BBCF6}" dt="2022-01-20T10:18:05.228" v="5"/>
          <ac:spMkLst>
            <pc:docMk/>
            <pc:sldMk cId="1959079473" sldId="263"/>
            <ac:spMk id="5" creationId="{51617950-D507-4842-83F8-BD8D62FE8FEF}"/>
          </ac:spMkLst>
        </pc:spChg>
        <pc:spChg chg="mod">
          <ac:chgData name="Thomas Mandelz" userId="8d3a597e08c542e1" providerId="LiveId" clId="{C836EF19-E232-49E4-AE3F-6127B56BBCF6}" dt="2022-01-20T10:18:30.366" v="58" actId="20577"/>
          <ac:spMkLst>
            <pc:docMk/>
            <pc:sldMk cId="1959079473" sldId="263"/>
            <ac:spMk id="6" creationId="{1EDF0314-3A6C-4B70-BA52-AA4E2E3AD062}"/>
          </ac:spMkLst>
        </pc:spChg>
      </pc:sldChg>
      <pc:sldChg chg="addSp delSp modSp new mod modClrScheme chgLayout modNotesTx">
        <pc:chgData name="Thomas Mandelz" userId="8d3a597e08c542e1" providerId="LiveId" clId="{C836EF19-E232-49E4-AE3F-6127B56BBCF6}" dt="2022-01-25T07:29:00.829" v="435" actId="1037"/>
        <pc:sldMkLst>
          <pc:docMk/>
          <pc:sldMk cId="3779323427" sldId="264"/>
        </pc:sldMkLst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2" creationId="{ED741506-91C6-43DA-89DA-B78B74D866BE}"/>
          </ac:spMkLst>
        </pc:spChg>
        <pc:spChg chg="mod ord">
          <ac:chgData name="Thomas Mandelz" userId="8d3a597e08c542e1" providerId="LiveId" clId="{C836EF19-E232-49E4-AE3F-6127B56BBCF6}" dt="2022-01-20T10:34:54.872" v="246" actId="20577"/>
          <ac:spMkLst>
            <pc:docMk/>
            <pc:sldMk cId="3779323427" sldId="264"/>
            <ac:spMk id="3" creationId="{249AF704-A0A8-43F3-B94D-5EAD3D8BE2AC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4" creationId="{0519A21A-3F47-4F26-B8B1-9E5B2C23C079}"/>
          </ac:spMkLst>
        </pc:spChg>
        <pc:spChg chg="mod ord">
          <ac:chgData name="Thomas Mandelz" userId="8d3a597e08c542e1" providerId="LiveId" clId="{C836EF19-E232-49E4-AE3F-6127B56BBCF6}" dt="2022-01-25T07:28:40.067" v="416" actId="20577"/>
          <ac:spMkLst>
            <pc:docMk/>
            <pc:sldMk cId="3779323427" sldId="264"/>
            <ac:spMk id="5" creationId="{E6A0F4BF-078E-4655-B23D-A3C0D3C50C6E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6" creationId="{EB5DE208-696B-474A-BD6A-10F05B5E0CF7}"/>
          </ac:spMkLst>
        </pc:spChg>
        <pc:spChg chg="add del mod">
          <ac:chgData name="Thomas Mandelz" userId="8d3a597e08c542e1" providerId="LiveId" clId="{C836EF19-E232-49E4-AE3F-6127B56BBCF6}" dt="2022-01-20T10:19:00.217" v="63"/>
          <ac:spMkLst>
            <pc:docMk/>
            <pc:sldMk cId="3779323427" sldId="264"/>
            <ac:spMk id="7" creationId="{93E8E265-A179-417A-9B6B-238F1E18ED1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0" creationId="{B6097289-482F-497C-A008-749EEBF6512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1" creationId="{82F4292B-469B-45D6-957B-44A5C5BAD55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2" creationId="{DED62E48-4607-45D2-9084-712A019B38B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3" creationId="{B95BFD99-88ED-439F-9B44-8AD9FF5E9B30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4" creationId="{095BCCFA-E7AD-4ED3-8918-42886A7CD95C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5" creationId="{B7449266-A92F-48B0-8749-299ED8754293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6" creationId="{8B85D442-722F-4119-8214-FBB435EFB9B1}"/>
          </ac:spMkLst>
        </pc:spChg>
        <pc:picChg chg="add del mod">
          <ac:chgData name="Thomas Mandelz" userId="8d3a597e08c542e1" providerId="LiveId" clId="{C836EF19-E232-49E4-AE3F-6127B56BBCF6}" dt="2022-01-20T10:19:00.217" v="63"/>
          <ac:picMkLst>
            <pc:docMk/>
            <pc:sldMk cId="3779323427" sldId="264"/>
            <ac:picMk id="8" creationId="{3D4D63AF-2448-42F6-9154-F21A3160E578}"/>
          </ac:picMkLst>
        </pc:picChg>
        <pc:picChg chg="add mod">
          <ac:chgData name="Thomas Mandelz" userId="8d3a597e08c542e1" providerId="LiveId" clId="{C836EF19-E232-49E4-AE3F-6127B56BBCF6}" dt="2022-01-25T07:29:00.829" v="435" actId="1037"/>
          <ac:picMkLst>
            <pc:docMk/>
            <pc:sldMk cId="3779323427" sldId="264"/>
            <ac:picMk id="9" creationId="{62A5C0F0-2881-47C5-9AFC-DB8C438701E1}"/>
          </ac:picMkLst>
        </pc:picChg>
      </pc:sldChg>
      <pc:sldChg chg="addSp modSp new mod modNotesTx">
        <pc:chgData name="Thomas Mandelz" userId="8d3a597e08c542e1" providerId="LiveId" clId="{C836EF19-E232-49E4-AE3F-6127B56BBCF6}" dt="2022-01-25T07:47:02.834" v="436" actId="20577"/>
        <pc:sldMkLst>
          <pc:docMk/>
          <pc:sldMk cId="3227672474" sldId="265"/>
        </pc:sldMkLst>
        <pc:spChg chg="mod">
          <ac:chgData name="Thomas Mandelz" userId="8d3a597e08c542e1" providerId="LiveId" clId="{C836EF19-E232-49E4-AE3F-6127B56BBCF6}" dt="2022-01-20T10:34:59.688" v="248" actId="20577"/>
          <ac:spMkLst>
            <pc:docMk/>
            <pc:sldMk cId="3227672474" sldId="265"/>
            <ac:spMk id="3" creationId="{D09A4938-1025-4524-94E0-E0E15E018248}"/>
          </ac:spMkLst>
        </pc:spChg>
        <pc:spChg chg="mod">
          <ac:chgData name="Thomas Mandelz" userId="8d3a597e08c542e1" providerId="LiveId" clId="{C836EF19-E232-49E4-AE3F-6127B56BBCF6}" dt="2022-01-20T10:20:36.781" v="86"/>
          <ac:spMkLst>
            <pc:docMk/>
            <pc:sldMk cId="3227672474" sldId="265"/>
            <ac:spMk id="5" creationId="{14C14231-906A-4970-9E8F-E8957705A43E}"/>
          </ac:spMkLst>
        </pc:spChg>
        <pc:spChg chg="mod">
          <ac:chgData name="Thomas Mandelz" userId="8d3a597e08c542e1" providerId="LiveId" clId="{C836EF19-E232-49E4-AE3F-6127B56BBCF6}" dt="2022-01-25T07:47:02.834" v="436" actId="20577"/>
          <ac:spMkLst>
            <pc:docMk/>
            <pc:sldMk cId="3227672474" sldId="265"/>
            <ac:spMk id="6" creationId="{975BC3A1-87A5-49EE-8109-4ED7721F08A6}"/>
          </ac:spMkLst>
        </pc:sp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7" creationId="{5327B90C-621B-491B-88DF-65F26346D454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8" creationId="{CAEA42E3-69F5-40B9-B985-0E47109E4CC0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9" creationId="{55674157-E2BF-47D0-A5C2-A2FDC6461465}"/>
          </ac:picMkLst>
        </pc:picChg>
      </pc:sldChg>
      <pc:sldChg chg="modSp new mod modNotesTx">
        <pc:chgData name="Thomas Mandelz" userId="8d3a597e08c542e1" providerId="LiveId" clId="{C836EF19-E232-49E4-AE3F-6127B56BBCF6}" dt="2022-01-25T07:22:27.554" v="286" actId="20577"/>
        <pc:sldMkLst>
          <pc:docMk/>
          <pc:sldMk cId="4102609991" sldId="266"/>
        </pc:sldMkLst>
        <pc:spChg chg="mod">
          <ac:chgData name="Thomas Mandelz" userId="8d3a597e08c542e1" providerId="LiveId" clId="{C836EF19-E232-49E4-AE3F-6127B56BBCF6}" dt="2022-01-20T10:35:05.167" v="250" actId="20577"/>
          <ac:spMkLst>
            <pc:docMk/>
            <pc:sldMk cId="4102609991" sldId="266"/>
            <ac:spMk id="3" creationId="{9D6060B6-5DF1-4FF9-8088-922AEB39305A}"/>
          </ac:spMkLst>
        </pc:spChg>
        <pc:spChg chg="mod">
          <ac:chgData name="Thomas Mandelz" userId="8d3a597e08c542e1" providerId="LiveId" clId="{C836EF19-E232-49E4-AE3F-6127B56BBCF6}" dt="2022-01-20T10:20:52.940" v="89"/>
          <ac:spMkLst>
            <pc:docMk/>
            <pc:sldMk cId="4102609991" sldId="266"/>
            <ac:spMk id="5" creationId="{C15D73FE-4B87-4BB0-9477-2FECB70C9C7A}"/>
          </ac:spMkLst>
        </pc:spChg>
        <pc:spChg chg="mod">
          <ac:chgData name="Thomas Mandelz" userId="8d3a597e08c542e1" providerId="LiveId" clId="{C836EF19-E232-49E4-AE3F-6127B56BBCF6}" dt="2022-01-20T10:21:06.363" v="94" actId="12"/>
          <ac:spMkLst>
            <pc:docMk/>
            <pc:sldMk cId="4102609991" sldId="266"/>
            <ac:spMk id="6" creationId="{C441A34F-BF68-4E06-B6EA-18E4E7BE98EB}"/>
          </ac:spMkLst>
        </pc:spChg>
      </pc:sldChg>
      <pc:sldChg chg="modSp new mod modNotesTx">
        <pc:chgData name="Thomas Mandelz" userId="8d3a597e08c542e1" providerId="LiveId" clId="{C836EF19-E232-49E4-AE3F-6127B56BBCF6}" dt="2022-01-25T07:25:51.306" v="351" actId="20577"/>
        <pc:sldMkLst>
          <pc:docMk/>
          <pc:sldMk cId="2332655269" sldId="267"/>
        </pc:sldMkLst>
        <pc:spChg chg="mod">
          <ac:chgData name="Thomas Mandelz" userId="8d3a597e08c542e1" providerId="LiveId" clId="{C836EF19-E232-49E4-AE3F-6127B56BBCF6}" dt="2022-01-20T10:35:12.196" v="260" actId="20577"/>
          <ac:spMkLst>
            <pc:docMk/>
            <pc:sldMk cId="2332655269" sldId="267"/>
            <ac:spMk id="3" creationId="{CF8F83BF-0BE0-41AB-88FE-975D825037C9}"/>
          </ac:spMkLst>
        </pc:spChg>
        <pc:spChg chg="mod">
          <ac:chgData name="Thomas Mandelz" userId="8d3a597e08c542e1" providerId="LiveId" clId="{C836EF19-E232-49E4-AE3F-6127B56BBCF6}" dt="2022-01-20T10:21:21.857" v="97"/>
          <ac:spMkLst>
            <pc:docMk/>
            <pc:sldMk cId="2332655269" sldId="267"/>
            <ac:spMk id="5" creationId="{E071FFB7-E340-4C82-9EF3-F550023A778B}"/>
          </ac:spMkLst>
        </pc:spChg>
        <pc:spChg chg="mod">
          <ac:chgData name="Thomas Mandelz" userId="8d3a597e08c542e1" providerId="LiveId" clId="{C836EF19-E232-49E4-AE3F-6127B56BBCF6}" dt="2022-01-20T10:21:28.767" v="100" actId="12"/>
          <ac:spMkLst>
            <pc:docMk/>
            <pc:sldMk cId="2332655269" sldId="267"/>
            <ac:spMk id="6" creationId="{6F22A4B4-9E87-4120-9B2C-AA25BAE6300E}"/>
          </ac:spMkLst>
        </pc:spChg>
      </pc:sldChg>
      <pc:sldChg chg="modSp new mod modNotesTx">
        <pc:chgData name="Thomas Mandelz" userId="8d3a597e08c542e1" providerId="LiveId" clId="{C836EF19-E232-49E4-AE3F-6127B56BBCF6}" dt="2022-01-20T10:35:31.401" v="262"/>
        <pc:sldMkLst>
          <pc:docMk/>
          <pc:sldMk cId="800577293" sldId="268"/>
        </pc:sldMkLst>
        <pc:spChg chg="mod">
          <ac:chgData name="Thomas Mandelz" userId="8d3a597e08c542e1" providerId="LiveId" clId="{C836EF19-E232-49E4-AE3F-6127B56BBCF6}" dt="2022-01-20T10:35:31.401" v="262"/>
          <ac:spMkLst>
            <pc:docMk/>
            <pc:sldMk cId="800577293" sldId="268"/>
            <ac:spMk id="3" creationId="{F3F2052E-8FEE-458B-AA4F-E32691CFF408}"/>
          </ac:spMkLst>
        </pc:spChg>
        <pc:spChg chg="mod">
          <ac:chgData name="Thomas Mandelz" userId="8d3a597e08c542e1" providerId="LiveId" clId="{C836EF19-E232-49E4-AE3F-6127B56BBCF6}" dt="2022-01-20T10:21:45.987" v="103"/>
          <ac:spMkLst>
            <pc:docMk/>
            <pc:sldMk cId="800577293" sldId="268"/>
            <ac:spMk id="5" creationId="{6F3F5574-E086-4BAC-A9AF-0FA0718FEE77}"/>
          </ac:spMkLst>
        </pc:spChg>
        <pc:spChg chg="mod">
          <ac:chgData name="Thomas Mandelz" userId="8d3a597e08c542e1" providerId="LiveId" clId="{C836EF19-E232-49E4-AE3F-6127B56BBCF6}" dt="2022-01-20T10:35:23.762" v="261" actId="14100"/>
          <ac:spMkLst>
            <pc:docMk/>
            <pc:sldMk cId="800577293" sldId="268"/>
            <ac:spMk id="6" creationId="{1BEAC416-4F92-4165-9BD7-B2A346EBA8AC}"/>
          </ac:spMkLst>
        </pc:spChg>
      </pc:sldChg>
      <pc:sldChg chg="new add del">
        <pc:chgData name="Thomas Mandelz" userId="8d3a597e08c542e1" providerId="LiveId" clId="{C836EF19-E232-49E4-AE3F-6127B56BBCF6}" dt="2022-01-20T10:33:19.800" v="233" actId="47"/>
        <pc:sldMkLst>
          <pc:docMk/>
          <pc:sldMk cId="2512396365" sldId="269"/>
        </pc:sldMkLst>
      </pc:sldChg>
      <pc:sldChg chg="new del">
        <pc:chgData name="Thomas Mandelz" userId="8d3a597e08c542e1" providerId="LiveId" clId="{C836EF19-E232-49E4-AE3F-6127B56BBCF6}" dt="2022-01-20T10:27:31.844" v="218" actId="2696"/>
        <pc:sldMkLst>
          <pc:docMk/>
          <pc:sldMk cId="2898268236" sldId="269"/>
        </pc:sldMkLst>
      </pc:sldChg>
      <pc:sldMasterChg chg="modSp mod modSldLayout">
        <pc:chgData name="Thomas Mandelz" userId="8d3a597e08c542e1" providerId="LiveId" clId="{C836EF19-E232-49E4-AE3F-6127B56BBCF6}" dt="2022-01-20T10:25:49.414" v="212" actId="20577"/>
        <pc:sldMasterMkLst>
          <pc:docMk/>
          <pc:sldMasterMk cId="2291402503" sldId="2147483713"/>
        </pc:sldMasterMkLst>
        <pc:spChg chg="mod">
          <ac:chgData name="Thomas Mandelz" userId="8d3a597e08c542e1" providerId="LiveId" clId="{C836EF19-E232-49E4-AE3F-6127B56BBCF6}" dt="2022-01-20T10:24:57.970" v="196" actId="20577"/>
          <ac:spMkLst>
            <pc:docMk/>
            <pc:sldMasterMk cId="2291402503" sldId="2147483713"/>
            <ac:spMk id="1029" creationId="{00000000-0000-0000-0000-000000000000}"/>
          </ac:spMkLst>
        </pc:spChg>
        <pc:sldLayoutChg chg="modSp mod">
          <pc:chgData name="Thomas Mandelz" userId="8d3a597e08c542e1" providerId="LiveId" clId="{C836EF19-E232-49E4-AE3F-6127B56BBCF6}" dt="2022-01-20T10:25:29.921" v="198" actId="20577"/>
          <pc:sldLayoutMkLst>
            <pc:docMk/>
            <pc:sldMasterMk cId="2291402503" sldId="2147483713"/>
            <pc:sldLayoutMk cId="4017834334" sldId="2147483720"/>
          </pc:sldLayoutMkLst>
          <pc:spChg chg="mod">
            <ac:chgData name="Thomas Mandelz" userId="8d3a597e08c542e1" providerId="LiveId" clId="{C836EF19-E232-49E4-AE3F-6127B56BBCF6}" dt="2022-01-20T10:25:29.921" v="198" actId="20577"/>
            <ac:spMkLst>
              <pc:docMk/>
              <pc:sldMasterMk cId="2291402503" sldId="2147483713"/>
              <pc:sldLayoutMk cId="4017834334" sldId="2147483720"/>
              <ac:spMk id="3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34.923" v="200" actId="20577"/>
          <pc:sldLayoutMkLst>
            <pc:docMk/>
            <pc:sldMasterMk cId="2291402503" sldId="2147483713"/>
            <pc:sldLayoutMk cId="1113631071" sldId="2147483727"/>
          </pc:sldLayoutMkLst>
          <pc:spChg chg="mod">
            <ac:chgData name="Thomas Mandelz" userId="8d3a597e08c542e1" providerId="LiveId" clId="{C836EF19-E232-49E4-AE3F-6127B56BBCF6}" dt="2022-01-20T10:25:34.923" v="200" actId="20577"/>
            <ac:spMkLst>
              <pc:docMk/>
              <pc:sldMasterMk cId="2291402503" sldId="2147483713"/>
              <pc:sldLayoutMk cId="1113631071" sldId="2147483727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3.224" v="210" actId="20577"/>
          <pc:sldLayoutMkLst>
            <pc:docMk/>
            <pc:sldMasterMk cId="2291402503" sldId="2147483713"/>
            <pc:sldLayoutMk cId="2260773854" sldId="2147483728"/>
          </pc:sldLayoutMkLst>
          <pc:spChg chg="mod">
            <ac:chgData name="Thomas Mandelz" userId="8d3a597e08c542e1" providerId="LiveId" clId="{C836EF19-E232-49E4-AE3F-6127B56BBCF6}" dt="2022-01-20T10:25:43.224" v="210" actId="20577"/>
            <ac:spMkLst>
              <pc:docMk/>
              <pc:sldMasterMk cId="2291402503" sldId="2147483713"/>
              <pc:sldLayoutMk cId="2260773854" sldId="2147483728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9.414" v="212" actId="20577"/>
          <pc:sldLayoutMkLst>
            <pc:docMk/>
            <pc:sldMasterMk cId="2291402503" sldId="2147483713"/>
            <pc:sldLayoutMk cId="338048498" sldId="2147483729"/>
          </pc:sldLayoutMkLst>
          <pc:spChg chg="mod">
            <ac:chgData name="Thomas Mandelz" userId="8d3a597e08c542e1" providerId="LiveId" clId="{C836EF19-E232-49E4-AE3F-6127B56BBCF6}" dt="2022-01-20T10:25:49.414" v="212" actId="20577"/>
            <ac:spMkLst>
              <pc:docMk/>
              <pc:sldMasterMk cId="2291402503" sldId="2147483713"/>
              <pc:sldLayoutMk cId="338048498" sldId="2147483729"/>
              <ac:spMk id="3" creationId="{00000000-0000-0000-0000-000000000000}"/>
            </ac:spMkLst>
          </pc:spChg>
        </pc:sldLayoutChg>
      </pc:sldMasterChg>
    </pc:docChg>
  </pc:docChgLst>
  <pc:docChgLst>
    <pc:chgData name="Julia Lobatón (s)" userId="03631203-4130-44e4-8322-dc08ad4e2bed" providerId="ADAL" clId="{5C1EF3E6-ECC6-481F-880D-B0E35D51F7D3}"/>
    <pc:docChg chg="undo custSel addSld delSld modSld">
      <pc:chgData name="Julia Lobatón (s)" userId="03631203-4130-44e4-8322-dc08ad4e2bed" providerId="ADAL" clId="{5C1EF3E6-ECC6-481F-880D-B0E35D51F7D3}" dt="2022-01-20T11:48:32.610" v="649" actId="20577"/>
      <pc:docMkLst>
        <pc:docMk/>
      </pc:docMkLst>
      <pc:sldChg chg="addSp delSp modSp mod modAnim">
        <pc:chgData name="Julia Lobatón (s)" userId="03631203-4130-44e4-8322-dc08ad4e2bed" providerId="ADAL" clId="{5C1EF3E6-ECC6-481F-880D-B0E35D51F7D3}" dt="2022-01-20T11:41:14.738" v="469" actId="1076"/>
        <pc:sldMkLst>
          <pc:docMk/>
          <pc:sldMk cId="1565490079" sldId="256"/>
        </pc:sldMkLst>
        <pc:spChg chg="mod">
          <ac:chgData name="Julia Lobatón (s)" userId="03631203-4130-44e4-8322-dc08ad4e2bed" providerId="ADAL" clId="{5C1EF3E6-ECC6-481F-880D-B0E35D51F7D3}" dt="2022-01-20T11:41:14.738" v="469" actId="1076"/>
          <ac:spMkLst>
            <pc:docMk/>
            <pc:sldMk cId="1565490079" sldId="256"/>
            <ac:spMk id="2" creationId="{2A1B54F5-4440-4F71-8CB5-CD27E940E538}"/>
          </ac:spMkLst>
        </pc:spChg>
        <pc:picChg chg="add del mod">
          <ac:chgData name="Julia Lobatón (s)" userId="03631203-4130-44e4-8322-dc08ad4e2bed" providerId="ADAL" clId="{5C1EF3E6-ECC6-481F-880D-B0E35D51F7D3}" dt="2022-01-20T11:40:08.382" v="392" actId="478"/>
          <ac:picMkLst>
            <pc:docMk/>
            <pc:sldMk cId="1565490079" sldId="256"/>
            <ac:picMk id="6" creationId="{589FB573-6C93-4D88-AAFB-9245C4B6D3B9}"/>
          </ac:picMkLst>
        </pc:picChg>
      </pc:sldChg>
      <pc:sldChg chg="modSp mod">
        <pc:chgData name="Julia Lobatón (s)" userId="03631203-4130-44e4-8322-dc08ad4e2bed" providerId="ADAL" clId="{5C1EF3E6-ECC6-481F-880D-B0E35D51F7D3}" dt="2022-01-20T10:01:03.884" v="31" actId="20577"/>
        <pc:sldMkLst>
          <pc:docMk/>
          <pc:sldMk cId="167053416" sldId="257"/>
        </pc:sldMkLst>
        <pc:spChg chg="mod">
          <ac:chgData name="Julia Lobatón (s)" userId="03631203-4130-44e4-8322-dc08ad4e2bed" providerId="ADAL" clId="{5C1EF3E6-ECC6-481F-880D-B0E35D51F7D3}" dt="2022-01-20T10:01:03.884" v="31" actId="20577"/>
          <ac:spMkLst>
            <pc:docMk/>
            <pc:sldMk cId="167053416" sldId="257"/>
            <ac:spMk id="3" creationId="{78BDEE6F-9346-4E36-9928-7DD404669CB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0:07:32.794" v="149" actId="20577"/>
        <pc:sldMkLst>
          <pc:docMk/>
          <pc:sldMk cId="2846429837" sldId="258"/>
        </pc:sldMkLst>
        <pc:spChg chg="mod">
          <ac:chgData name="Julia Lobatón (s)" userId="03631203-4130-44e4-8322-dc08ad4e2bed" providerId="ADAL" clId="{5C1EF3E6-ECC6-481F-880D-B0E35D51F7D3}" dt="2022-01-20T10:07:32.794" v="149" actId="20577"/>
          <ac:spMkLst>
            <pc:docMk/>
            <pc:sldMk cId="2846429837" sldId="258"/>
            <ac:spMk id="5" creationId="{6E14347E-2883-429B-9815-FB966326E7D3}"/>
          </ac:spMkLst>
        </pc:spChg>
        <pc:spChg chg="mod">
          <ac:chgData name="Julia Lobatón (s)" userId="03631203-4130-44e4-8322-dc08ad4e2bed" providerId="ADAL" clId="{5C1EF3E6-ECC6-481F-880D-B0E35D51F7D3}" dt="2022-01-20T10:07:22.468" v="121" actId="20577"/>
          <ac:spMkLst>
            <pc:docMk/>
            <pc:sldMk cId="2846429837" sldId="258"/>
            <ac:spMk id="6" creationId="{6971CC47-1854-4AB3-B2A8-D158C4CBF752}"/>
          </ac:spMkLst>
        </pc:spChg>
        <pc:picChg chg="add del mod">
          <ac:chgData name="Julia Lobatón (s)" userId="03631203-4130-44e4-8322-dc08ad4e2bed" providerId="ADAL" clId="{5C1EF3E6-ECC6-481F-880D-B0E35D51F7D3}" dt="2022-01-20T10:02:20.938" v="35" actId="478"/>
          <ac:picMkLst>
            <pc:docMk/>
            <pc:sldMk cId="2846429837" sldId="258"/>
            <ac:picMk id="1026" creationId="{1841CF00-EEC3-4170-9B9A-1FE3571D25E0}"/>
          </ac:picMkLst>
        </pc:picChg>
      </pc:sldChg>
      <pc:sldChg chg="add del">
        <pc:chgData name="Julia Lobatón (s)" userId="03631203-4130-44e4-8322-dc08ad4e2bed" providerId="ADAL" clId="{5C1EF3E6-ECC6-481F-880D-B0E35D51F7D3}" dt="2022-01-20T10:10:30.368" v="221" actId="47"/>
        <pc:sldMkLst>
          <pc:docMk/>
          <pc:sldMk cId="399773446" sldId="259"/>
        </pc:sldMkLst>
      </pc:sldChg>
      <pc:sldChg chg="modSp add del mod">
        <pc:chgData name="Julia Lobatón (s)" userId="03631203-4130-44e4-8322-dc08ad4e2bed" providerId="ADAL" clId="{5C1EF3E6-ECC6-481F-880D-B0E35D51F7D3}" dt="2022-01-20T10:11:18.250" v="238" actId="47"/>
        <pc:sldMkLst>
          <pc:docMk/>
          <pc:sldMk cId="2153272750" sldId="260"/>
        </pc:sldMkLst>
        <pc:spChg chg="mod">
          <ac:chgData name="Julia Lobatón (s)" userId="03631203-4130-44e4-8322-dc08ad4e2bed" providerId="ADAL" clId="{5C1EF3E6-ECC6-481F-880D-B0E35D51F7D3}" dt="2022-01-20T10:04:29.057" v="39" actId="27636"/>
          <ac:spMkLst>
            <pc:docMk/>
            <pc:sldMk cId="2153272750" sldId="260"/>
            <ac:spMk id="3" creationId="{AFB2D6D0-1476-E34A-AEBD-609462949387}"/>
          </ac:spMkLst>
        </pc:spChg>
      </pc:sldChg>
      <pc:sldChg chg="addSp modSp new mod modAnim">
        <pc:chgData name="Julia Lobatón (s)" userId="03631203-4130-44e4-8322-dc08ad4e2bed" providerId="ADAL" clId="{5C1EF3E6-ECC6-481F-880D-B0E35D51F7D3}" dt="2022-01-20T10:15:18.692" v="267" actId="1076"/>
        <pc:sldMkLst>
          <pc:docMk/>
          <pc:sldMk cId="3256045482" sldId="261"/>
        </pc:sldMkLst>
        <pc:spChg chg="mod">
          <ac:chgData name="Julia Lobatón (s)" userId="03631203-4130-44e4-8322-dc08ad4e2bed" providerId="ADAL" clId="{5C1EF3E6-ECC6-481F-880D-B0E35D51F7D3}" dt="2022-01-20T10:08:17.444" v="166" actId="20577"/>
          <ac:spMkLst>
            <pc:docMk/>
            <pc:sldMk cId="3256045482" sldId="261"/>
            <ac:spMk id="5" creationId="{81B4A35A-C9F4-4FF4-B4C9-9905BA7531F7}"/>
          </ac:spMkLst>
        </pc:spChg>
        <pc:spChg chg="mod">
          <ac:chgData name="Julia Lobatón (s)" userId="03631203-4130-44e4-8322-dc08ad4e2bed" providerId="ADAL" clId="{5C1EF3E6-ECC6-481F-880D-B0E35D51F7D3}" dt="2022-01-20T10:09:35.546" v="216" actId="20577"/>
          <ac:spMkLst>
            <pc:docMk/>
            <pc:sldMk cId="3256045482" sldId="261"/>
            <ac:spMk id="6" creationId="{7CB4CB42-F00B-4587-B93C-A6E9E85A2023}"/>
          </ac:spMkLst>
        </pc:sp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7" creationId="{FA982381-D696-42C9-A07A-5B9F6E3A19F2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8" creationId="{65C9996F-BE1E-415B-A706-7208875D004A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9" creationId="{0A9ADD74-4274-46A5-92B7-4AA2605DAB47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0" creationId="{6B5B63FC-B794-4BF9-97BD-57531F052F70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1" creationId="{EE8833BE-176B-4F0C-BF5A-01DA4B3DEB18}"/>
          </ac:picMkLst>
        </pc:picChg>
      </pc:sldChg>
      <pc:sldChg chg="modSp new mod">
        <pc:chgData name="Julia Lobatón (s)" userId="03631203-4130-44e4-8322-dc08ad4e2bed" providerId="ADAL" clId="{5C1EF3E6-ECC6-481F-880D-B0E35D51F7D3}" dt="2022-01-20T10:12:07.307" v="246" actId="20577"/>
        <pc:sldMkLst>
          <pc:docMk/>
          <pc:sldMk cId="829703314" sldId="262"/>
        </pc:sldMkLst>
        <pc:spChg chg="mod">
          <ac:chgData name="Julia Lobatón (s)" userId="03631203-4130-44e4-8322-dc08ad4e2bed" providerId="ADAL" clId="{5C1EF3E6-ECC6-481F-880D-B0E35D51F7D3}" dt="2022-01-20T10:10:37.025" v="229" actId="20577"/>
          <ac:spMkLst>
            <pc:docMk/>
            <pc:sldMk cId="829703314" sldId="262"/>
            <ac:spMk id="5" creationId="{7F670212-DD83-4E79-8377-078151B05ECC}"/>
          </ac:spMkLst>
        </pc:spChg>
        <pc:spChg chg="mod">
          <ac:chgData name="Julia Lobatón (s)" userId="03631203-4130-44e4-8322-dc08ad4e2bed" providerId="ADAL" clId="{5C1EF3E6-ECC6-481F-880D-B0E35D51F7D3}" dt="2022-01-20T10:12:07.307" v="246" actId="20577"/>
          <ac:spMkLst>
            <pc:docMk/>
            <pc:sldMk cId="829703314" sldId="262"/>
            <ac:spMk id="6" creationId="{8D1C922C-A852-4356-98EE-0FBCFACDB6F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1.609" v="636" actId="20577"/>
        <pc:sldMkLst>
          <pc:docMk/>
          <pc:sldMk cId="3621980955" sldId="269"/>
        </pc:sldMkLst>
        <pc:spChg chg="mod">
          <ac:chgData name="Julia Lobatón (s)" userId="03631203-4130-44e4-8322-dc08ad4e2bed" providerId="ADAL" clId="{5C1EF3E6-ECC6-481F-880D-B0E35D51F7D3}" dt="2022-01-20T11:33:59.844" v="274"/>
          <ac:spMkLst>
            <pc:docMk/>
            <pc:sldMk cId="3621980955" sldId="269"/>
            <ac:spMk id="5" creationId="{0F563664-9279-4E60-AD11-E6EEBC9EEE2C}"/>
          </ac:spMkLst>
        </pc:spChg>
        <pc:spChg chg="del mod">
          <ac:chgData name="Julia Lobatón (s)" userId="03631203-4130-44e4-8322-dc08ad4e2bed" providerId="ADAL" clId="{5C1EF3E6-ECC6-481F-880D-B0E35D51F7D3}" dt="2022-01-20T11:34:03.955" v="275"/>
          <ac:spMkLst>
            <pc:docMk/>
            <pc:sldMk cId="3621980955" sldId="269"/>
            <ac:spMk id="6" creationId="{2E5A4FC8-F703-4E5F-8B80-474D94C95D25}"/>
          </ac:spMkLst>
        </pc:spChg>
        <pc:spChg chg="add mod">
          <ac:chgData name="Julia Lobatón (s)" userId="03631203-4130-44e4-8322-dc08ad4e2bed" providerId="ADAL" clId="{5C1EF3E6-ECC6-481F-880D-B0E35D51F7D3}" dt="2022-01-20T11:47:51.609" v="636" actId="20577"/>
          <ac:spMkLst>
            <pc:docMk/>
            <pc:sldMk cId="3621980955" sldId="269"/>
            <ac:spMk id="7" creationId="{0CD48D1D-38D0-4FFB-BF50-6438E8B3C3DC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8.809" v="637" actId="20577"/>
        <pc:sldMkLst>
          <pc:docMk/>
          <pc:sldMk cId="214584328" sldId="270"/>
        </pc:sldMkLst>
        <pc:spChg chg="add del mod">
          <ac:chgData name="Julia Lobatón (s)" userId="03631203-4130-44e4-8322-dc08ad4e2bed" providerId="ADAL" clId="{5C1EF3E6-ECC6-481F-880D-B0E35D51F7D3}" dt="2022-01-20T11:35:39.392" v="327"/>
          <ac:spMkLst>
            <pc:docMk/>
            <pc:sldMk cId="214584328" sldId="270"/>
            <ac:spMk id="5" creationId="{9AE2DA5F-29A2-4DF3-BA2D-FE1A5F3F2ECF}"/>
          </ac:spMkLst>
        </pc:spChg>
        <pc:spChg chg="del">
          <ac:chgData name="Julia Lobatón (s)" userId="03631203-4130-44e4-8322-dc08ad4e2bed" providerId="ADAL" clId="{5C1EF3E6-ECC6-481F-880D-B0E35D51F7D3}" dt="2022-01-20T11:35:43.557" v="328"/>
          <ac:spMkLst>
            <pc:docMk/>
            <pc:sldMk cId="214584328" sldId="270"/>
            <ac:spMk id="6" creationId="{3DE04839-6E9C-4B89-8B53-5ABBF71F0984}"/>
          </ac:spMkLst>
        </pc:spChg>
        <pc:spChg chg="add del mod">
          <ac:chgData name="Julia Lobatón (s)" userId="03631203-4130-44e4-8322-dc08ad4e2bed" providerId="ADAL" clId="{5C1EF3E6-ECC6-481F-880D-B0E35D51F7D3}" dt="2022-01-20T11:35:32.654" v="326"/>
          <ac:spMkLst>
            <pc:docMk/>
            <pc:sldMk cId="214584328" sldId="270"/>
            <ac:spMk id="7" creationId="{61100DB7-EFCC-4064-BB44-F34AB7F7C440}"/>
          </ac:spMkLst>
        </pc:spChg>
        <pc:spChg chg="add mod">
          <ac:chgData name="Julia Lobatón (s)" userId="03631203-4130-44e4-8322-dc08ad4e2bed" providerId="ADAL" clId="{5C1EF3E6-ECC6-481F-880D-B0E35D51F7D3}" dt="2022-01-20T11:47:58.809" v="637" actId="20577"/>
          <ac:spMkLst>
            <pc:docMk/>
            <pc:sldMk cId="214584328" sldId="270"/>
            <ac:spMk id="8" creationId="{6E2DC5EC-119F-4A98-92DF-AA0212D57A63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8:32.610" v="649" actId="20577"/>
        <pc:sldMkLst>
          <pc:docMk/>
          <pc:sldMk cId="3178716001" sldId="271"/>
        </pc:sldMkLst>
        <pc:spChg chg="mod">
          <ac:chgData name="Julia Lobatón (s)" userId="03631203-4130-44e4-8322-dc08ad4e2bed" providerId="ADAL" clId="{5C1EF3E6-ECC6-481F-880D-B0E35D51F7D3}" dt="2022-01-20T11:36:25.289" v="338"/>
          <ac:spMkLst>
            <pc:docMk/>
            <pc:sldMk cId="3178716001" sldId="271"/>
            <ac:spMk id="5" creationId="{8F9588C1-2125-44B5-AE4C-CBF89679F9F6}"/>
          </ac:spMkLst>
        </pc:spChg>
        <pc:spChg chg="mod">
          <ac:chgData name="Julia Lobatón (s)" userId="03631203-4130-44e4-8322-dc08ad4e2bed" providerId="ADAL" clId="{5C1EF3E6-ECC6-481F-880D-B0E35D51F7D3}" dt="2022-01-20T11:48:32.610" v="649" actId="20577"/>
          <ac:spMkLst>
            <pc:docMk/>
            <pc:sldMk cId="3178716001" sldId="271"/>
            <ac:spMk id="6" creationId="{127E5DDD-260E-49FC-AD92-7627DD5488EF}"/>
          </ac:spMkLst>
        </pc:spChg>
        <pc:spChg chg="add del mod">
          <ac:chgData name="Julia Lobatón (s)" userId="03631203-4130-44e4-8322-dc08ad4e2bed" providerId="ADAL" clId="{5C1EF3E6-ECC6-481F-880D-B0E35D51F7D3}" dt="2022-01-20T11:43:54.059" v="487" actId="478"/>
          <ac:spMkLst>
            <pc:docMk/>
            <pc:sldMk cId="3178716001" sldId="271"/>
            <ac:spMk id="9" creationId="{049A3E65-6507-44F8-BB94-4BF790960E25}"/>
          </ac:spMkLst>
        </pc:spChg>
        <pc:cxnChg chg="add del mod">
          <ac:chgData name="Julia Lobatón (s)" userId="03631203-4130-44e4-8322-dc08ad4e2bed" providerId="ADAL" clId="{5C1EF3E6-ECC6-481F-880D-B0E35D51F7D3}" dt="2022-01-20T11:43:08.456" v="474" actId="478"/>
          <ac:cxnSpMkLst>
            <pc:docMk/>
            <pc:sldMk cId="3178716001" sldId="271"/>
            <ac:cxnSpMk id="8" creationId="{CF48EF3E-3BBB-49BB-8FDD-A6BD102B4FED}"/>
          </ac:cxnSpMkLst>
        </pc:cxnChg>
        <pc:cxnChg chg="add del mod">
          <ac:chgData name="Julia Lobatón (s)" userId="03631203-4130-44e4-8322-dc08ad4e2bed" providerId="ADAL" clId="{5C1EF3E6-ECC6-481F-880D-B0E35D51F7D3}" dt="2022-01-20T11:44:39.503" v="500" actId="478"/>
          <ac:cxnSpMkLst>
            <pc:docMk/>
            <pc:sldMk cId="3178716001" sldId="271"/>
            <ac:cxnSpMk id="11" creationId="{98F373A8-AF06-450C-A511-BFC946C977DB}"/>
          </ac:cxnSpMkLst>
        </pc:cxnChg>
        <pc:cxnChg chg="add del mod">
          <ac:chgData name="Julia Lobatón (s)" userId="03631203-4130-44e4-8322-dc08ad4e2bed" providerId="ADAL" clId="{5C1EF3E6-ECC6-481F-880D-B0E35D51F7D3}" dt="2022-01-20T11:45:40.039" v="529" actId="478"/>
          <ac:cxnSpMkLst>
            <pc:docMk/>
            <pc:sldMk cId="3178716001" sldId="271"/>
            <ac:cxnSpMk id="13" creationId="{BA644E10-923D-4A0E-9EE5-F1E624FF7BF8}"/>
          </ac:cxnSpMkLst>
        </pc:cxnChg>
      </pc:sldChg>
      <pc:sldChg chg="modSp new mod">
        <pc:chgData name="Julia Lobatón (s)" userId="03631203-4130-44e4-8322-dc08ad4e2bed" providerId="ADAL" clId="{5C1EF3E6-ECC6-481F-880D-B0E35D51F7D3}" dt="2022-01-20T11:37:02.299" v="355" actId="15"/>
        <pc:sldMkLst>
          <pc:docMk/>
          <pc:sldMk cId="3564659189" sldId="272"/>
        </pc:sldMkLst>
        <pc:spChg chg="mod">
          <ac:chgData name="Julia Lobatón (s)" userId="03631203-4130-44e4-8322-dc08ad4e2bed" providerId="ADAL" clId="{5C1EF3E6-ECC6-481F-880D-B0E35D51F7D3}" dt="2022-01-20T11:36:49.534" v="348"/>
          <ac:spMkLst>
            <pc:docMk/>
            <pc:sldMk cId="3564659189" sldId="272"/>
            <ac:spMk id="5" creationId="{164E7747-9687-4C9E-89A8-A2CAB2EE4493}"/>
          </ac:spMkLst>
        </pc:spChg>
        <pc:spChg chg="mod">
          <ac:chgData name="Julia Lobatón (s)" userId="03631203-4130-44e4-8322-dc08ad4e2bed" providerId="ADAL" clId="{5C1EF3E6-ECC6-481F-880D-B0E35D51F7D3}" dt="2022-01-20T11:37:02.299" v="355" actId="15"/>
          <ac:spMkLst>
            <pc:docMk/>
            <pc:sldMk cId="3564659189" sldId="272"/>
            <ac:spMk id="6" creationId="{A7691413-8C09-4A88-9444-6DFFA572C80C}"/>
          </ac:spMkLst>
        </pc:spChg>
      </pc:sldChg>
      <pc:sldChg chg="modSp new mod">
        <pc:chgData name="Julia Lobatón (s)" userId="03631203-4130-44e4-8322-dc08ad4e2bed" providerId="ADAL" clId="{5C1EF3E6-ECC6-481F-880D-B0E35D51F7D3}" dt="2022-01-20T11:37:36.133" v="369" actId="20577"/>
        <pc:sldMkLst>
          <pc:docMk/>
          <pc:sldMk cId="3244864050" sldId="273"/>
        </pc:sldMkLst>
        <pc:spChg chg="mod">
          <ac:chgData name="Julia Lobatón (s)" userId="03631203-4130-44e4-8322-dc08ad4e2bed" providerId="ADAL" clId="{5C1EF3E6-ECC6-481F-880D-B0E35D51F7D3}" dt="2022-01-20T11:37:11.996" v="356"/>
          <ac:spMkLst>
            <pc:docMk/>
            <pc:sldMk cId="3244864050" sldId="273"/>
            <ac:spMk id="5" creationId="{C5E3DC8F-5623-42EC-9DFD-7111303D33E7}"/>
          </ac:spMkLst>
        </pc:spChg>
        <pc:spChg chg="mod">
          <ac:chgData name="Julia Lobatón (s)" userId="03631203-4130-44e4-8322-dc08ad4e2bed" providerId="ADAL" clId="{5C1EF3E6-ECC6-481F-880D-B0E35D51F7D3}" dt="2022-01-20T11:37:36.133" v="369" actId="20577"/>
          <ac:spMkLst>
            <pc:docMk/>
            <pc:sldMk cId="3244864050" sldId="273"/>
            <ac:spMk id="6" creationId="{451C4896-2CE8-4057-A08C-B17A1FD75E6B}"/>
          </ac:spMkLst>
        </pc:spChg>
      </pc:sldChg>
      <pc:sldMasterChg chg="delSldLayout">
        <pc:chgData name="Julia Lobatón (s)" userId="03631203-4130-44e4-8322-dc08ad4e2bed" providerId="ADAL" clId="{5C1EF3E6-ECC6-481F-880D-B0E35D51F7D3}" dt="2022-01-20T10:11:18.250" v="238" actId="47"/>
        <pc:sldMasterMkLst>
          <pc:docMk/>
          <pc:sldMasterMk cId="2291402503" sldId="2147483713"/>
        </pc:sldMasterMkLst>
        <pc:sldLayoutChg chg="del">
          <pc:chgData name="Julia Lobatón (s)" userId="03631203-4130-44e4-8322-dc08ad4e2bed" providerId="ADAL" clId="{5C1EF3E6-ECC6-481F-880D-B0E35D51F7D3}" dt="2022-01-20T10:11:18.250" v="238" actId="47"/>
          <pc:sldLayoutMkLst>
            <pc:docMk/>
            <pc:sldMasterMk cId="2291402503" sldId="2147483713"/>
            <pc:sldLayoutMk cId="3992720030" sldId="214748373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Beschreibung</a:t>
            </a:r>
            <a:r>
              <a:rPr lang="en-CH" dirty="0"/>
              <a:t> der </a:t>
            </a:r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r>
              <a:rPr lang="en-CH" dirty="0"/>
              <a:t> in </a:t>
            </a:r>
            <a:r>
              <a:rPr lang="en-CH" dirty="0" err="1"/>
              <a:t>unserer</a:t>
            </a:r>
            <a:r>
              <a:rPr lang="en-CH" dirty="0"/>
              <a:t> 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Theorie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088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Realitätsabbildung</a:t>
            </a:r>
            <a:r>
              <a:rPr lang="en-CH" dirty="0"/>
              <a:t> </a:t>
            </a:r>
            <a:r>
              <a:rPr lang="en-CH" dirty="0" err="1"/>
              <a:t>durch</a:t>
            </a:r>
            <a:r>
              <a:rPr lang="en-CH" dirty="0"/>
              <a:t> </a:t>
            </a:r>
            <a:r>
              <a:rPr lang="en-CH" dirty="0" err="1"/>
              <a:t>physikalische</a:t>
            </a:r>
            <a:r>
              <a:rPr lang="en-CH" dirty="0"/>
              <a:t> Formel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Kinetische</a:t>
            </a:r>
            <a:r>
              <a:rPr lang="en-CH" dirty="0"/>
              <a:t> </a:t>
            </a:r>
            <a:r>
              <a:rPr lang="en-CH" dirty="0" err="1"/>
              <a:t>Energie</a:t>
            </a:r>
            <a:r>
              <a:rPr lang="en-CH" dirty="0"/>
              <a:t> </a:t>
            </a:r>
            <a:r>
              <a:rPr lang="en-CH" dirty="0" err="1"/>
              <a:t>eines</a:t>
            </a:r>
            <a:r>
              <a:rPr lang="en-CH" dirty="0"/>
              <a:t> Steins </a:t>
            </a:r>
            <a:r>
              <a:rPr lang="en-CH" dirty="0" err="1"/>
              <a:t>beim</a:t>
            </a:r>
            <a:r>
              <a:rPr lang="en-CH" dirty="0"/>
              <a:t> Fall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KE</a:t>
            </a:r>
            <a:r>
              <a:rPr lang="en-CH" dirty="0"/>
              <a:t> </a:t>
            </a:r>
            <a:r>
              <a:rPr lang="de-CH" dirty="0"/>
              <a:t>=</a:t>
            </a:r>
            <a:r>
              <a:rPr lang="en-CH" dirty="0"/>
              <a:t> </a:t>
            </a:r>
            <a:r>
              <a:rPr lang="de-CH" dirty="0"/>
              <a:t>1/2m</a:t>
            </a:r>
            <a:r>
              <a:rPr lang="en-CH" dirty="0"/>
              <a:t>*</a:t>
            </a:r>
            <a:r>
              <a:rPr lang="de-CH" dirty="0"/>
              <a:t>v^2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30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Verteilungen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Normalverteilung</a:t>
            </a:r>
            <a:r>
              <a:rPr lang="en-CH" dirty="0"/>
              <a:t> </a:t>
            </a:r>
            <a:r>
              <a:rPr lang="en-CH" dirty="0" err="1"/>
              <a:t>nach</a:t>
            </a:r>
            <a:r>
              <a:rPr lang="en-CH" dirty="0"/>
              <a:t> Gauss </a:t>
            </a:r>
            <a:r>
              <a:rPr lang="en-CH" dirty="0" err="1"/>
              <a:t>mit</a:t>
            </a:r>
            <a:r>
              <a:rPr lang="en-CH" dirty="0"/>
              <a:t> den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Erwartungswert</a:t>
            </a:r>
            <a:r>
              <a:rPr lang="en-CH" dirty="0"/>
              <a:t> mu und </a:t>
            </a:r>
            <a:r>
              <a:rPr lang="en-CH" dirty="0" err="1"/>
              <a:t>Standardabweichung</a:t>
            </a:r>
            <a:r>
              <a:rPr lang="en-CH" dirty="0"/>
              <a:t> sigma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 für </a:t>
            </a:r>
            <a:r>
              <a:rPr lang="en-CH" dirty="0" err="1"/>
              <a:t>Verteilung</a:t>
            </a:r>
            <a:r>
              <a:rPr lang="en-CH" dirty="0"/>
              <a:t> </a:t>
            </a:r>
            <a:r>
              <a:rPr lang="en-CH" dirty="0" err="1"/>
              <a:t>Standardabweichung</a:t>
            </a:r>
            <a:r>
              <a:rPr lang="en-CH" dirty="0"/>
              <a:t> und </a:t>
            </a:r>
            <a:r>
              <a:rPr lang="en-CH" dirty="0" err="1"/>
              <a:t>Mittelwert</a:t>
            </a:r>
            <a:r>
              <a:rPr lang="en-CH" dirty="0"/>
              <a:t> der </a:t>
            </a:r>
            <a:r>
              <a:rPr lang="en-CH" dirty="0" err="1"/>
              <a:t>Werte</a:t>
            </a:r>
            <a:r>
              <a:rPr lang="en-CH" dirty="0"/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Exponentialverteilung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Abfallrate</a:t>
            </a:r>
            <a:r>
              <a:rPr lang="en-CH" dirty="0"/>
              <a:t> lambda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Gammaverteilung</a:t>
            </a:r>
            <a:r>
              <a:rPr lang="en-CH" dirty="0"/>
              <a:t> , </a:t>
            </a:r>
            <a:r>
              <a:rPr lang="en-CH" dirty="0" err="1"/>
              <a:t>wie</a:t>
            </a:r>
            <a:r>
              <a:rPr lang="en-CH" dirty="0"/>
              <a:t> Exponential </a:t>
            </a:r>
            <a:r>
              <a:rPr lang="en-CH" dirty="0" err="1"/>
              <a:t>aber</a:t>
            </a:r>
            <a:r>
              <a:rPr lang="en-CH" dirty="0"/>
              <a:t> </a:t>
            </a:r>
            <a:r>
              <a:rPr lang="en-CH" dirty="0" err="1"/>
              <a:t>eine</a:t>
            </a:r>
            <a:r>
              <a:rPr lang="en-CH" dirty="0"/>
              <a:t> </a:t>
            </a:r>
            <a:r>
              <a:rPr lang="en-CH" dirty="0" err="1"/>
              <a:t>kleine</a:t>
            </a:r>
            <a:r>
              <a:rPr lang="en-CH" dirty="0"/>
              <a:t> </a:t>
            </a:r>
            <a:r>
              <a:rPr lang="en-CH" dirty="0" err="1"/>
              <a:t>Stauchung</a:t>
            </a:r>
            <a:r>
              <a:rPr lang="en-CH" dirty="0"/>
              <a:t>, </a:t>
            </a:r>
            <a:r>
              <a:rPr lang="en-CH" dirty="0" err="1"/>
              <a:t>fittete</a:t>
            </a:r>
            <a:r>
              <a:rPr lang="en-CH" dirty="0"/>
              <a:t> </a:t>
            </a:r>
            <a:r>
              <a:rPr lang="en-CH" dirty="0" err="1"/>
              <a:t>besser</a:t>
            </a:r>
            <a:r>
              <a:rPr lang="en-CH" dirty="0"/>
              <a:t> </a:t>
            </a:r>
            <a:r>
              <a:rPr lang="en-CH" dirty="0" err="1"/>
              <a:t>als</a:t>
            </a:r>
            <a:r>
              <a:rPr lang="en-CH" dirty="0"/>
              <a:t> exponential </a:t>
            </a:r>
            <a:r>
              <a:rPr lang="en-CH" dirty="0" err="1"/>
              <a:t>bei</a:t>
            </a:r>
            <a:r>
              <a:rPr lang="en-CH" dirty="0"/>
              <a:t> </a:t>
            </a:r>
            <a:r>
              <a:rPr lang="en-CH" dirty="0" err="1"/>
              <a:t>gewissen</a:t>
            </a:r>
            <a:r>
              <a:rPr lang="en-CH" dirty="0"/>
              <a:t> </a:t>
            </a:r>
            <a:r>
              <a:rPr lang="en-CH" dirty="0" err="1"/>
              <a:t>Spalten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Abfallrate</a:t>
            </a:r>
            <a:r>
              <a:rPr lang="en-CH" dirty="0"/>
              <a:t> lambda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860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der </a:t>
            </a:r>
            <a:r>
              <a:rPr lang="en-CH" dirty="0" err="1"/>
              <a:t>Spalten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r>
              <a:rPr lang="en-CH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Menge</a:t>
            </a:r>
            <a:r>
              <a:rPr lang="en-CH" dirty="0"/>
              <a:t> von </a:t>
            </a:r>
            <a:r>
              <a:rPr lang="en-CH" dirty="0" err="1"/>
              <a:t>simulierten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50 </a:t>
            </a:r>
            <a:r>
              <a:rPr lang="en-CH" dirty="0" err="1"/>
              <a:t>Millionen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676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</a:t>
            </a:r>
            <a:r>
              <a:rPr lang="en-CH" dirty="0" err="1"/>
              <a:t>ausale</a:t>
            </a:r>
            <a:r>
              <a:rPr lang="en-CH" dirty="0"/>
              <a:t> </a:t>
            </a:r>
            <a:r>
              <a:rPr lang="en-CH" dirty="0" err="1"/>
              <a:t>Ereigniskette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Eintreffen</a:t>
            </a:r>
            <a:r>
              <a:rPr lang="en-CH" dirty="0"/>
              <a:t> von </a:t>
            </a:r>
            <a:r>
              <a:rPr lang="en-CH" dirty="0" err="1"/>
              <a:t>Ereignissen</a:t>
            </a:r>
            <a:r>
              <a:rPr lang="en-CH" dirty="0"/>
              <a:t> in </a:t>
            </a:r>
            <a:r>
              <a:rPr lang="en-CH" dirty="0" err="1"/>
              <a:t>einer</a:t>
            </a:r>
            <a:r>
              <a:rPr lang="en-CH" dirty="0"/>
              <a:t> </a:t>
            </a:r>
            <a:r>
              <a:rPr lang="en-CH" dirty="0" err="1"/>
              <a:t>Kette</a:t>
            </a:r>
            <a:r>
              <a:rPr lang="en-CH" dirty="0"/>
              <a:t> </a:t>
            </a:r>
            <a:r>
              <a:rPr lang="en-CH" dirty="0" err="1"/>
              <a:t>verlinkt</a:t>
            </a:r>
            <a:r>
              <a:rPr lang="en-CH" dirty="0"/>
              <a:t>, </a:t>
            </a:r>
            <a:r>
              <a:rPr lang="en-CH" dirty="0" err="1"/>
              <a:t>wie</a:t>
            </a:r>
            <a:r>
              <a:rPr lang="en-CH" dirty="0"/>
              <a:t> </a:t>
            </a:r>
            <a:r>
              <a:rPr lang="en-CH" dirty="0" err="1"/>
              <a:t>im</a:t>
            </a:r>
            <a:r>
              <a:rPr lang="en-CH" dirty="0"/>
              <a:t> </a:t>
            </a:r>
            <a:r>
              <a:rPr lang="en-CH" dirty="0" err="1"/>
              <a:t>Beispiel</a:t>
            </a:r>
            <a:r>
              <a:rPr lang="en-CH" dirty="0"/>
              <a:t> auf den </a:t>
            </a:r>
            <a:r>
              <a:rPr lang="en-CH" dirty="0" err="1"/>
              <a:t>Folien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Wahrscheinlichkeit</a:t>
            </a:r>
            <a:r>
              <a:rPr lang="en-CH" dirty="0"/>
              <a:t> des </a:t>
            </a:r>
            <a:r>
              <a:rPr lang="en-CH" dirty="0" err="1"/>
              <a:t>Eintreffens</a:t>
            </a:r>
            <a:r>
              <a:rPr lang="en-CH" dirty="0"/>
              <a:t> der </a:t>
            </a:r>
            <a:r>
              <a:rPr lang="en-CH" dirty="0" err="1"/>
              <a:t>Ereignisse</a:t>
            </a:r>
            <a:r>
              <a:rPr lang="en-CH" dirty="0"/>
              <a:t> </a:t>
            </a:r>
            <a:r>
              <a:rPr lang="en-CH" dirty="0" err="1"/>
              <a:t>errechnet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Mehrere</a:t>
            </a:r>
            <a:r>
              <a:rPr lang="en-CH" dirty="0"/>
              <a:t> </a:t>
            </a:r>
            <a:r>
              <a:rPr lang="en-CH" dirty="0" err="1"/>
              <a:t>Stufen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Julia </a:t>
            </a:r>
            <a:r>
              <a:rPr lang="en-CH" dirty="0" err="1"/>
              <a:t>erzählt</a:t>
            </a:r>
            <a:r>
              <a:rPr lang="en-CH" dirty="0"/>
              <a:t> </a:t>
            </a:r>
            <a:r>
              <a:rPr lang="en-CH" dirty="0" err="1"/>
              <a:t>euch</a:t>
            </a:r>
            <a:r>
              <a:rPr lang="en-CH" dirty="0"/>
              <a:t> </a:t>
            </a:r>
            <a:r>
              <a:rPr lang="en-CH" dirty="0" err="1"/>
              <a:t>noch</a:t>
            </a:r>
            <a:r>
              <a:rPr lang="en-CH" dirty="0"/>
              <a:t> </a:t>
            </a:r>
            <a:r>
              <a:rPr lang="en-CH" dirty="0" err="1"/>
              <a:t>mehr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70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Verwendung</a:t>
            </a:r>
            <a:r>
              <a:rPr lang="en-CH" dirty="0"/>
              <a:t> von Python </a:t>
            </a:r>
            <a:r>
              <a:rPr lang="en-CH" dirty="0" err="1"/>
              <a:t>als</a:t>
            </a:r>
            <a:r>
              <a:rPr lang="en-CH" dirty="0"/>
              <a:t> </a:t>
            </a:r>
            <a:r>
              <a:rPr lang="en-CH" dirty="0" err="1"/>
              <a:t>Hauptsprache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Pandas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Lesen</a:t>
            </a:r>
            <a:r>
              <a:rPr lang="en-CH" dirty="0"/>
              <a:t>, </a:t>
            </a:r>
            <a:r>
              <a:rPr lang="en-CH" dirty="0" err="1"/>
              <a:t>Bearbeiten</a:t>
            </a:r>
            <a:r>
              <a:rPr lang="en-CH" dirty="0"/>
              <a:t> und </a:t>
            </a:r>
            <a:r>
              <a:rPr lang="en-CH" dirty="0" err="1"/>
              <a:t>Ergänzen</a:t>
            </a:r>
            <a:r>
              <a:rPr lang="en-CH" dirty="0"/>
              <a:t> von </a:t>
            </a:r>
            <a:r>
              <a:rPr lang="en-CH" dirty="0" err="1"/>
              <a:t>Daten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Einfach</a:t>
            </a:r>
            <a:r>
              <a:rPr lang="en-CH" dirty="0"/>
              <a:t> </a:t>
            </a:r>
            <a:r>
              <a:rPr lang="en-CH" dirty="0" err="1"/>
              <a:t>anzuwenden</a:t>
            </a:r>
            <a:r>
              <a:rPr lang="en-CH" dirty="0"/>
              <a:t> und </a:t>
            </a:r>
            <a:r>
              <a:rPr lang="en-CH" dirty="0" err="1"/>
              <a:t>weitverbreitet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Numpy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Ergänzungensfunktionen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pandas (</a:t>
            </a:r>
            <a:r>
              <a:rPr lang="en-CH" dirty="0" err="1"/>
              <a:t>Selektion</a:t>
            </a:r>
            <a:r>
              <a:rPr lang="en-CH" dirty="0"/>
              <a:t> von </a:t>
            </a:r>
            <a:r>
              <a:rPr lang="en-CH" dirty="0" err="1"/>
              <a:t>daten</a:t>
            </a:r>
            <a:r>
              <a:rPr lang="en-CH" dirty="0"/>
              <a:t> (where))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Bestimmen</a:t>
            </a:r>
            <a:r>
              <a:rPr lang="en-CH" dirty="0"/>
              <a:t> von </a:t>
            </a:r>
            <a:r>
              <a:rPr lang="en-CH" dirty="0" err="1"/>
              <a:t>Verteilungsparametern</a:t>
            </a:r>
            <a:r>
              <a:rPr lang="en-CH" dirty="0"/>
              <a:t> </a:t>
            </a:r>
            <a:r>
              <a:rPr lang="en-CH" dirty="0" err="1"/>
              <a:t>wie</a:t>
            </a:r>
            <a:r>
              <a:rPr lang="en-CH" dirty="0"/>
              <a:t> std, </a:t>
            </a:r>
            <a:r>
              <a:rPr lang="en-CH" dirty="0" err="1"/>
              <a:t>mittelwert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Generieren</a:t>
            </a:r>
            <a:r>
              <a:rPr lang="en-CH" dirty="0"/>
              <a:t> von </a:t>
            </a:r>
            <a:r>
              <a:rPr lang="en-CH" dirty="0" err="1"/>
              <a:t>simulationswerten</a:t>
            </a:r>
            <a:r>
              <a:rPr lang="en-CH" dirty="0"/>
              <a:t> ( generator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Scipy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KS Test um die </a:t>
            </a:r>
            <a:r>
              <a:rPr lang="en-CH" dirty="0" err="1"/>
              <a:t>Verteilungfamile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eruieren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Matplotlib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dirty="0"/>
              <a:t>E</a:t>
            </a:r>
            <a:r>
              <a:rPr lang="en-CH" dirty="0" err="1"/>
              <a:t>xplorative</a:t>
            </a:r>
            <a:r>
              <a:rPr lang="en-CH" dirty="0"/>
              <a:t> </a:t>
            </a:r>
            <a:r>
              <a:rPr lang="en-CH" dirty="0" err="1"/>
              <a:t>Datenanalyse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visuellen</a:t>
            </a:r>
            <a:r>
              <a:rPr lang="en-CH" dirty="0"/>
              <a:t> </a:t>
            </a:r>
            <a:r>
              <a:rPr lang="en-CH" dirty="0" err="1"/>
              <a:t>Kontrolle</a:t>
            </a:r>
            <a:r>
              <a:rPr lang="en-CH" dirty="0"/>
              <a:t> des KS Tests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Visualisierung</a:t>
            </a:r>
            <a:r>
              <a:rPr lang="en-CH" dirty="0"/>
              <a:t> von </a:t>
            </a:r>
            <a:r>
              <a:rPr lang="en-CH" dirty="0" err="1"/>
              <a:t>Ausreissern</a:t>
            </a:r>
            <a:r>
              <a:rPr lang="en-CH" dirty="0"/>
              <a:t>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67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90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953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60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695997" y="1978025"/>
            <a:ext cx="8687227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451" dirty="0"/>
              <a:t>Untertitel der Präsentation</a:t>
            </a:r>
            <a:endParaRPr lang="de-CH" sz="2451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398651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833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8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833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8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9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695819" cy="3081600"/>
          </a:xfrm>
          <a:solidFill>
            <a:srgbClr val="FFFF00"/>
          </a:solidFill>
        </p:spPr>
        <p:txBody>
          <a:bodyPr/>
          <a:lstStyle>
            <a:lvl5pPr marL="1180892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4499" y="1509713"/>
            <a:ext cx="8687227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5997" y="2197100"/>
            <a:ext cx="8687227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2843999"/>
            <a:ext cx="8692649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95819" y="1508399"/>
            <a:ext cx="8685860" cy="1119600"/>
          </a:xfrm>
        </p:spPr>
        <p:txBody>
          <a:bodyPr/>
          <a:lstStyle>
            <a:lvl1pPr>
              <a:spcBef>
                <a:spcPts val="849"/>
              </a:spcBef>
              <a:defRPr sz="1603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1512000"/>
            <a:ext cx="8692649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95997" y="6476400"/>
            <a:ext cx="8685860" cy="720000"/>
          </a:xfrm>
        </p:spPr>
        <p:txBody>
          <a:bodyPr/>
          <a:lstStyle>
            <a:lvl1pPr>
              <a:spcBef>
                <a:spcPts val="754"/>
              </a:spcBef>
              <a:defRPr sz="1414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177313" y="1509713"/>
            <a:ext cx="4204414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177313" y="2197100"/>
            <a:ext cx="4205911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9" y="1512000"/>
            <a:ext cx="4212252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sz="1886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4499" y="1509713"/>
            <a:ext cx="868722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997" y="2197101"/>
            <a:ext cx="8687227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51750" y="7197725"/>
            <a:ext cx="81573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500" y="7197725"/>
            <a:ext cx="705725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7486" y="7197725"/>
            <a:ext cx="81424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83329">
              <a:defRPr sz="1131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95997" y="7161213"/>
            <a:ext cx="868722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980" dirty="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983329" rtl="0" eaLnBrk="1" fontAlgn="base" hangingPunct="1">
        <a:spcBef>
          <a:spcPct val="0"/>
        </a:spcBef>
        <a:spcAft>
          <a:spcPct val="0"/>
        </a:spcAft>
        <a:defRPr sz="339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2pPr>
      <a:lvl3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3pPr>
      <a:lvl4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4pPr>
      <a:lvl5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5pPr>
      <a:lvl6pPr marL="431048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6pPr>
      <a:lvl7pPr marL="862096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7pPr>
      <a:lvl8pPr marL="1293144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8pPr>
      <a:lvl9pPr marL="1724193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9pPr>
    </p:titleStyle>
    <p:bodyStyle>
      <a:lvl1pPr algn="l" defTabSz="983329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451" b="1">
          <a:solidFill>
            <a:schemeClr val="tx1"/>
          </a:solidFill>
          <a:latin typeface="+mn-lt"/>
          <a:ea typeface="+mn-ea"/>
          <a:cs typeface="+mn-cs"/>
        </a:defRPr>
      </a:lvl1pPr>
      <a:lvl2pPr marL="332266" indent="-16164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2pPr>
      <a:lvl3pPr marL="672017" indent="-16014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3pPr>
      <a:lvl4pPr marL="1011766" indent="-17062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4pPr>
      <a:lvl5pPr marL="1350019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5pPr>
      <a:lvl6pPr marL="1781067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6pPr>
      <a:lvl7pPr marL="2212115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7pPr>
      <a:lvl8pPr marL="2643163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8pPr>
      <a:lvl9pPr marL="3074212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48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96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144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193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241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289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337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385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A1B54F5-4440-4F71-8CB5-CD27E940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445" y="2164556"/>
            <a:ext cx="8687227" cy="285750"/>
          </a:xfrm>
        </p:spPr>
        <p:txBody>
          <a:bodyPr/>
          <a:lstStyle/>
          <a:p>
            <a:r>
              <a:rPr lang="de-CH" sz="2000" dirty="0"/>
              <a:t>Thomas </a:t>
            </a:r>
            <a:r>
              <a:rPr lang="de-CH" sz="2000" dirty="0" err="1"/>
              <a:t>Mandelz</a:t>
            </a:r>
            <a:r>
              <a:rPr lang="de-CH" sz="2000" dirty="0"/>
              <a:t>, Patrick Schürmann, Lukasz </a:t>
            </a:r>
            <a:r>
              <a:rPr lang="de-CH" sz="2000" dirty="0" err="1"/>
              <a:t>Gothszalk</a:t>
            </a:r>
            <a:r>
              <a:rPr lang="de-CH" sz="2000" dirty="0"/>
              <a:t>, Julia Lobaton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Steinschlagrisiko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BEBE-A755-4284-B079-84443278B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BEE71-1897-4CA2-9731-F794575FC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637E5E-7D44-4BD1-AA8E-43CD940C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BDEE6F-9346-4E36-9928-7DD40466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7F38E-D17E-47C7-9B57-4862E268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D3B194-D365-4A47-895A-779B89C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F19C17-8FA1-4AA2-874D-DF5936B1F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Einlesen und Aufbereitung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Visuelle Analyse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Verteilung der Daten berechnen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Monte Carlo Simulation der neuen Steine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Aufbereitung der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direkten Netzdurchschlägen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Netzdurchschläge aufgrund vollem Netz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Verknüpfung der weiteren Wahrscheinlichkeiten</a:t>
            </a:r>
          </a:p>
        </p:txBody>
      </p:sp>
    </p:spTree>
    <p:extLst>
      <p:ext uri="{BB962C8B-B14F-4D97-AF65-F5344CB8AC3E}">
        <p14:creationId xmlns:p14="http://schemas.microsoft.com/office/powerpoint/2010/main" val="16705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DC7E1-4DD1-4E22-A888-9469E45C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04FAB4-9C5E-42EF-B1A8-04A7639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5D4435-D1BA-4E2A-B63F-FBD6B413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F563664-9279-4E60-AD11-E6EEBC9E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einen Netzdurchbruch pro Jahr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𝐷𝑢𝑟𝑐h𝑏𝑟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𝑠𝑖𝑚𝑢𝑙𝑖𝑒𝑟𝑡𝑒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𝐽𝑎h𝑟𝑒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 Auto in der Gefahrenzone zu sein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Bremsweg + Reaktionsweg + Autolänge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Bremsweg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de-CH" b="0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Reaktionsweg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𝐺𝑒𝑠𝑐h𝑤𝑖𝑛𝑑𝑖𝑔𝑘𝑒𝑖𝑡𝐴𝑢𝑡𝑜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de-CH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Autolänge 4,4 Meter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40,4 Meter</a:t>
                </a:r>
              </a:p>
              <a:p>
                <a:pPr lvl="2"/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de-CH" dirty="0"/>
              </a:p>
              <a:p>
                <a:pPr marL="457200" lvl="1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3"/>
                <a:stretch>
                  <a:fillRect l="-1544" t="-122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98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591CBE-3E64-4DB8-B8B5-279EF34D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32F96D-FE39-4996-8EC5-781C24D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49FF10-BA8F-4CEA-98DD-94C5A96E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AE2DA5F-29A2-4DF3-BA2D-FE1A5F3F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Berechnung Wahrscheinlichkeit, dass Auto in der Gefahrenzone ist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𝐺𝑒𝑓𝑎h𝑟𝑒𝑛𝑧𝑜𝑛𝑒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𝐴𝑢𝑡𝑜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𝑖𝑛</m:t>
                        </m:r>
                        <m:f>
                          <m:f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/(60∗60)</m:t>
                    </m:r>
                  </m:oMath>
                </a14:m>
                <a:r>
                  <a:rPr lang="de-CH" i="1" dirty="0">
                    <a:latin typeface="Cambria Math" panose="02040503050406030204" pitchFamily="18" charset="0"/>
                  </a:rPr>
                  <a:t> </a:t>
                </a:r>
                <a:r>
                  <a:rPr lang="de-CH" dirty="0"/>
                  <a:t>= 0,000673</a:t>
                </a:r>
                <a:endParaRPr lang="de-CH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/>
                  <a:t>4 / 14 Personen verunfallen tödlich auf Hauptstrassen im Zusammenhang mit einem Steinschlag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1,66 Durchschnittspassagiere pro Fahrzeug</a:t>
                </a: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2"/>
                <a:stretch>
                  <a:fillRect l="-1544" t="-1228" r="-22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23DC8-1CA3-4ACA-9999-73B5056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B3D608-E05F-4552-9E2D-8F6075AC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7FDD3B-ED63-4B5E-9625-5DD923EF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F9588C1-2125-44B5-AE4C-CBF89679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Wahrscheinlichkeiten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27E5DDD-260E-49FC-AD92-7627DD548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Todesfallwahrscheinlichkeit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Resultat: 0.00017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Grenzwert von 0.0001 überschritten?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Ja: Strasse muss geschlossen werden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71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7241AD-02BA-45CC-B1B4-0231B5A5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00BEB6-FFE5-4A75-8858-FDE2CC3E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B68E6F-36A4-4E75-AB44-F1E14D80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4E7747-9687-4C9E-89A8-A2CAB2EE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Robustheit prüfen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691413-8C09-4A88-9444-6DFFA572C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Zuverlässigkeit unseres Modells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Multisimulation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Fünf Durchgänge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465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A6DE9F-059F-493C-95F6-AC8C042C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EFCFFE-BD41-4E44-B796-8B5DFE11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3BEE28-9E62-49D7-B1BF-31A741F1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E3DC8F-5623-42EC-9DFD-7111303D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Ideen	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1C4896-2CE8-4057-A08C-B17A1FD75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Was können wir tun, dass die Strasse trotzdem offen bleiben kann?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Reaktionszeit verkürzen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Mit 4, 6,8,12,14,16 und 20 Stunden Reaktionszeit berechnen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Ergebnis sehr zufriedenstellend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Strasse kann bis zu einer Reaktionszeit von 12 Stunden offen bleiben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486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56C107-9EB4-4A83-819A-C7CE8069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161E53-DE5A-4624-BB45-8A8062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A6D72-4615-4D7A-963E-F1A94B10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670212-DD83-4E79-8377-078151B0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D1C922C-A852-4356-98EE-0FBCFACDB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 err="1"/>
              <a:t>BaZ</a:t>
            </a:r>
            <a:r>
              <a:rPr lang="en-GB" sz="1400" dirty="0"/>
              <a:t>. (2018, Mai 7). </a:t>
            </a:r>
            <a:r>
              <a:rPr lang="en-GB" sz="1400" i="1" dirty="0"/>
              <a:t>Autos </a:t>
            </a:r>
            <a:r>
              <a:rPr lang="en-GB" sz="1400" i="1" dirty="0" err="1"/>
              <a:t>werden</a:t>
            </a:r>
            <a:r>
              <a:rPr lang="en-GB" sz="1400" i="1" dirty="0"/>
              <a:t> </a:t>
            </a:r>
            <a:r>
              <a:rPr lang="en-GB" sz="1400" i="1" dirty="0" err="1"/>
              <a:t>immer</a:t>
            </a:r>
            <a:r>
              <a:rPr lang="en-GB" sz="1400" i="1" dirty="0"/>
              <a:t> </a:t>
            </a:r>
            <a:r>
              <a:rPr lang="en-GB" sz="1400" i="1" dirty="0" err="1"/>
              <a:t>breiter</a:t>
            </a:r>
            <a:r>
              <a:rPr lang="en-GB" sz="1400" i="1" dirty="0"/>
              <a:t> und </a:t>
            </a:r>
            <a:r>
              <a:rPr lang="en-GB" sz="1400" i="1" dirty="0" err="1"/>
              <a:t>länger</a:t>
            </a:r>
            <a:r>
              <a:rPr lang="en-GB" sz="1400" dirty="0"/>
              <a:t>. https://www.bazonline.ch/auto/autos-werden-immer-breiter-und-laenger/story/25635086 </a:t>
            </a:r>
          </a:p>
          <a:p>
            <a:r>
              <a:rPr lang="en-GB" sz="1400" dirty="0"/>
              <a:t>Brunner Images. (2017). </a:t>
            </a:r>
            <a:r>
              <a:rPr lang="en-GB" sz="1400" i="1" dirty="0"/>
              <a:t>Bild</a:t>
            </a:r>
            <a:r>
              <a:rPr lang="en-GB" sz="1400" dirty="0"/>
              <a:t>. https://oekastatic.orf.at/static/images/site/oeka/20170935/steinschlag.5649584.jpg </a:t>
            </a:r>
          </a:p>
          <a:p>
            <a:r>
              <a:rPr lang="en-GB" sz="1400" dirty="0"/>
              <a:t>Gebhardt, M. (2018, April 24). </a:t>
            </a:r>
            <a:r>
              <a:rPr lang="en-GB" sz="1400" i="1" dirty="0" err="1"/>
              <a:t>Bremsweg</a:t>
            </a:r>
            <a:r>
              <a:rPr lang="en-GB" sz="1400" i="1" dirty="0"/>
              <a:t> </a:t>
            </a:r>
            <a:r>
              <a:rPr lang="en-GB" sz="1400" i="1" dirty="0" err="1"/>
              <a:t>Berechnung</a:t>
            </a:r>
            <a:r>
              <a:rPr lang="en-GB" sz="1400" dirty="0"/>
              <a:t>. So </a:t>
            </a:r>
            <a:r>
              <a:rPr lang="en-GB" sz="1400" dirty="0" err="1"/>
              <a:t>wird</a:t>
            </a:r>
            <a:r>
              <a:rPr lang="en-GB" sz="1400" dirty="0"/>
              <a:t> der </a:t>
            </a:r>
            <a:r>
              <a:rPr lang="en-GB" sz="1400" dirty="0" err="1"/>
              <a:t>Bremsweg</a:t>
            </a:r>
            <a:r>
              <a:rPr lang="en-GB" sz="1400" dirty="0"/>
              <a:t> </a:t>
            </a:r>
            <a:r>
              <a:rPr lang="en-GB" sz="1400" dirty="0" err="1"/>
              <a:t>berechnet</a:t>
            </a:r>
            <a:r>
              <a:rPr lang="en-GB" sz="1400" dirty="0"/>
              <a:t>. https://www.autobild.de/artikel/bremsweg-formel-13443369.html#anchor_1 </a:t>
            </a:r>
          </a:p>
          <a:p>
            <a:r>
              <a:rPr lang="en-GB" sz="1400" dirty="0" err="1"/>
              <a:t>Geopraevent</a:t>
            </a:r>
            <a:r>
              <a:rPr lang="en-GB" sz="1400" dirty="0"/>
              <a:t>. (2018, November 25). </a:t>
            </a:r>
            <a:r>
              <a:rPr lang="en-GB" sz="1400" i="1" dirty="0" err="1"/>
              <a:t>Steinschlagradar</a:t>
            </a:r>
            <a:r>
              <a:rPr lang="en-GB" sz="1400" i="1" dirty="0"/>
              <a:t> Brienz</a:t>
            </a:r>
            <a:r>
              <a:rPr lang="en-GB" sz="1400" dirty="0"/>
              <a:t>. https://www.geopraevent.ch/project/steinschlagradar-brienz/ </a:t>
            </a:r>
          </a:p>
          <a:p>
            <a:r>
              <a:rPr lang="en-GB" sz="1400" dirty="0"/>
              <a:t>Gerber, W. (2019). </a:t>
            </a:r>
            <a:r>
              <a:rPr lang="en-GB" sz="1400" i="1" dirty="0" err="1"/>
              <a:t>Naturgefahr</a:t>
            </a:r>
            <a:r>
              <a:rPr lang="en-GB" sz="1400" i="1" dirty="0"/>
              <a:t> </a:t>
            </a:r>
            <a:r>
              <a:rPr lang="en-GB" sz="1400" i="1" dirty="0" err="1"/>
              <a:t>Steinschlag</a:t>
            </a:r>
            <a:r>
              <a:rPr lang="en-GB" sz="1400" i="1" dirty="0"/>
              <a:t> – </a:t>
            </a:r>
            <a:r>
              <a:rPr lang="en-GB" sz="1400" i="1" dirty="0" err="1"/>
              <a:t>Erfahrungen</a:t>
            </a:r>
            <a:r>
              <a:rPr lang="en-GB" sz="1400" i="1" dirty="0"/>
              <a:t> und </a:t>
            </a:r>
            <a:r>
              <a:rPr lang="en-GB" sz="1400" i="1" dirty="0" err="1"/>
              <a:t>Erkenntnisse</a:t>
            </a:r>
            <a:r>
              <a:rPr lang="en-GB" sz="1400" i="1" dirty="0"/>
              <a:t>—SLF</a:t>
            </a:r>
            <a:r>
              <a:rPr lang="en-GB" sz="1400" dirty="0"/>
              <a:t>. https://www.slf.ch/de/newsseiten/2019/03/naturgefahr-steinschlag-erfahrungen-und- erkenntnisse.html  </a:t>
            </a:r>
          </a:p>
          <a:p>
            <a:r>
              <a:rPr lang="en-GB" sz="1400" dirty="0"/>
              <a:t>Hartmann, P., &amp; Walter, P. (2018, April 1). </a:t>
            </a:r>
            <a:r>
              <a:rPr lang="en-GB" sz="1400" i="1" dirty="0" err="1"/>
              <a:t>Mikrozensus</a:t>
            </a:r>
            <a:r>
              <a:rPr lang="en-GB" sz="1400" i="1" dirty="0"/>
              <a:t> </a:t>
            </a:r>
            <a:r>
              <a:rPr lang="en-GB" sz="1400" i="1" dirty="0" err="1"/>
              <a:t>Graubünden</a:t>
            </a:r>
            <a:r>
              <a:rPr lang="en-GB" sz="1400" dirty="0"/>
              <a:t>. </a:t>
            </a:r>
            <a:r>
              <a:rPr lang="en-GB" sz="1400" dirty="0" err="1"/>
              <a:t>Mobilität</a:t>
            </a:r>
            <a:r>
              <a:rPr lang="en-GB" sz="1400" dirty="0"/>
              <a:t> in </a:t>
            </a:r>
            <a:r>
              <a:rPr lang="en-GB" sz="1400" dirty="0" err="1"/>
              <a:t>Graubünden</a:t>
            </a:r>
            <a:r>
              <a:rPr lang="en-GB" sz="1400" dirty="0"/>
              <a:t>. https://www.gr.ch/DE/Medien/Mitteilungen/MMStaka/2018/MedienDokumente/Bericht_Mikrozen sus_2015_ohneAnhang.pdf </a:t>
            </a:r>
          </a:p>
          <a:p>
            <a:r>
              <a:rPr lang="en-GB" sz="1400" dirty="0"/>
              <a:t>Scott, T. (2021, November 8). </a:t>
            </a:r>
            <a:r>
              <a:rPr lang="en-GB" sz="1400" i="1" dirty="0"/>
              <a:t>Why this „falling rocks“ sign is more important than most</a:t>
            </a:r>
            <a:r>
              <a:rPr lang="en-GB" sz="1400" dirty="0"/>
              <a:t>. https://www.youtube.com/watch?v=o-oVXYkBwgw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97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EBD42C-9BD0-426B-988A-EFEB31C1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741CD7-B0EC-4BC7-95D7-6B24CB59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160" y="7197725"/>
            <a:ext cx="7057250" cy="179388"/>
          </a:xfrm>
        </p:spPr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C2EE67-9E90-4368-8331-8C0AC2CD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14347E-2883-429B-9815-FB966326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Aufgabenstellung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71CC47-1854-4AB3-B2A8-D158C4CBF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Challenge </a:t>
            </a:r>
            <a:r>
              <a:rPr lang="en-CH" dirty="0" err="1"/>
              <a:t>Vorstellung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K</a:t>
            </a:r>
            <a:r>
              <a:rPr lang="en-CH" sz="1800" dirty="0" err="1"/>
              <a:t>urze</a:t>
            </a:r>
            <a:r>
              <a:rPr lang="en-CH" sz="1800" dirty="0"/>
              <a:t> </a:t>
            </a:r>
            <a:r>
              <a:rPr lang="de-CH" sz="1800" dirty="0"/>
              <a:t>Z</a:t>
            </a:r>
            <a:r>
              <a:rPr lang="en-CH" sz="1800" dirty="0" err="1"/>
              <a:t>usammenfassung</a:t>
            </a:r>
            <a:endParaRPr lang="en-CH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Sicherheit</a:t>
            </a:r>
            <a:r>
              <a:rPr lang="en-CH" dirty="0"/>
              <a:t> für Menschen </a:t>
            </a:r>
            <a:r>
              <a:rPr lang="de-CH" dirty="0"/>
              <a:t>gewährleisten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Risiko</a:t>
            </a:r>
            <a:r>
              <a:rPr lang="en-CH" sz="1800" dirty="0"/>
              <a:t> </a:t>
            </a:r>
            <a:r>
              <a:rPr lang="de-CH" sz="1800" dirty="0"/>
              <a:t>eines</a:t>
            </a:r>
            <a:r>
              <a:rPr lang="en-CH" sz="1800" dirty="0"/>
              <a:t> </a:t>
            </a:r>
            <a:r>
              <a:rPr lang="de-CH" sz="1800" dirty="0"/>
              <a:t>T</a:t>
            </a:r>
            <a:r>
              <a:rPr lang="en-CH" sz="1800" dirty="0"/>
              <a:t>o</a:t>
            </a:r>
            <a:r>
              <a:rPr lang="de-CH" sz="1800" dirty="0"/>
              <a:t>d</a:t>
            </a:r>
            <a:r>
              <a:rPr lang="en-CH" sz="1800" dirty="0" err="1"/>
              <a:t>esfall</a:t>
            </a:r>
            <a:r>
              <a:rPr lang="de-CH" sz="1800" dirty="0"/>
              <a:t>es</a:t>
            </a:r>
            <a:r>
              <a:rPr lang="en-CH" sz="1800" dirty="0"/>
              <a:t> </a:t>
            </a:r>
            <a:r>
              <a:rPr lang="en-CH" sz="1800" dirty="0" err="1"/>
              <a:t>durch</a:t>
            </a:r>
            <a:r>
              <a:rPr lang="en-CH" sz="1800" dirty="0"/>
              <a:t> </a:t>
            </a:r>
            <a:r>
              <a:rPr lang="en-CH" sz="1800" dirty="0" err="1"/>
              <a:t>Steinschlag</a:t>
            </a:r>
            <a:r>
              <a:rPr lang="en-CH" sz="1800" dirty="0"/>
              <a:t> und </a:t>
            </a:r>
            <a:r>
              <a:rPr lang="de-CH" sz="1800" dirty="0"/>
              <a:t>offener</a:t>
            </a:r>
            <a:r>
              <a:rPr lang="en-CH" sz="1800" dirty="0"/>
              <a:t> Strasse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Umgebung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Kantonsstrasse</a:t>
            </a:r>
            <a:r>
              <a:rPr lang="en-CH" sz="1800" dirty="0"/>
              <a:t> in </a:t>
            </a:r>
            <a:r>
              <a:rPr lang="en-CH" sz="1800" dirty="0" err="1"/>
              <a:t>Schiers</a:t>
            </a:r>
            <a:r>
              <a:rPr lang="en-CH" sz="1800" dirty="0"/>
              <a:t>, Graubünden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642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C78911-2D15-4BC5-82C8-6373BA11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6392EA-958A-4A67-8C48-4CBF74BA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D9CE97-15EF-47C0-946C-3C1BD413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1B4A35A-C9F4-4FF4-B4C9-9905BA7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CB4CB42-F00B-4587-B93C-A6E9E85A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Planung der neuen Sicherheitsnetze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Steinschlagmessungen (Geschwindigkeit, Masse, Zeitpunkt)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Kontrolle des Netzes (</a:t>
            </a:r>
            <a:r>
              <a:rPr lang="de-CH" dirty="0"/>
              <a:t>innerhalb</a:t>
            </a:r>
            <a:r>
              <a:rPr lang="en-CH" dirty="0"/>
              <a:t> 24h)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Verkehr </a:t>
            </a:r>
            <a:r>
              <a:rPr lang="de-CH" dirty="0"/>
              <a:t>in der Gefahrenzone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En</a:t>
            </a:r>
            <a:r>
              <a:rPr lang="de-CH" dirty="0"/>
              <a:t>t</a:t>
            </a:r>
            <a:r>
              <a:rPr lang="en-CH" dirty="0"/>
              <a:t>scheidung über dem Sperrung der Strasse</a:t>
            </a:r>
          </a:p>
          <a:p>
            <a:endParaRPr lang="de-CH" dirty="0"/>
          </a:p>
        </p:txBody>
      </p:sp>
      <p:pic>
        <p:nvPicPr>
          <p:cNvPr id="7" name="Picture 2" descr="Bauplanung: Die wichtigsten Tipps zur Bauplanung in der CH">
            <a:extLst>
              <a:ext uri="{FF2B5EF4-FFF2-40B4-BE49-F238E27FC236}">
                <a16:creationId xmlns:a16="http://schemas.microsoft.com/office/drawing/2014/main" id="{FA982381-D696-42C9-A07A-5B9F6E3A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7" y="5193607"/>
            <a:ext cx="1834449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ustice for Wage Theft Campaign • Call for an Urgent Justice Mechanism for  Repatriated Migrant Workers">
            <a:extLst>
              <a:ext uri="{FF2B5EF4-FFF2-40B4-BE49-F238E27FC236}">
                <a16:creationId xmlns:a16="http://schemas.microsoft.com/office/drawing/2014/main" id="{65C9996F-BE1E-415B-A706-7208875D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49" y="5197785"/>
            <a:ext cx="1250098" cy="12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ontrol (settings Icon) Black Glossy Round Button Stock Photo, Picture And  Royalty Free Image. Image 56217644.">
            <a:extLst>
              <a:ext uri="{FF2B5EF4-FFF2-40B4-BE49-F238E27FC236}">
                <a16:creationId xmlns:a16="http://schemas.microsoft.com/office/drawing/2014/main" id="{0A9ADD74-4274-46A5-92B7-4AA2605D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16" y="5082887"/>
            <a:ext cx="1362040" cy="136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per Mario Odyssey: „capert“ das Wiener Rathaus - PixelCritics">
            <a:extLst>
              <a:ext uri="{FF2B5EF4-FFF2-40B4-BE49-F238E27FC236}">
                <a16:creationId xmlns:a16="http://schemas.microsoft.com/office/drawing/2014/main" id="{6B5B63FC-B794-4BF9-97BD-57531F05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25" y="5162927"/>
            <a:ext cx="1598248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Straßensperrung zwischen Augustusburg und Erdmannsdorf › Stadt Augustusburg">
            <a:extLst>
              <a:ext uri="{FF2B5EF4-FFF2-40B4-BE49-F238E27FC236}">
                <a16:creationId xmlns:a16="http://schemas.microsoft.com/office/drawing/2014/main" id="{EE8833BE-176B-4F0C-BF5A-01DA4B3D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242" y="5148783"/>
            <a:ext cx="171548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3D036-ED75-4DC0-A05C-68E84117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FAFE3-9987-4E31-8760-FF4E55E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B8CF-89FC-42CC-A6A8-72B9A62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617950-D507-4842-83F8-BD8D62FE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F0314-3A6C-4B70-BA52-AA4E2E3AD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Theoretische</a:t>
            </a:r>
            <a:r>
              <a:rPr lang="en-CH" dirty="0"/>
              <a:t> </a:t>
            </a:r>
            <a:r>
              <a:rPr lang="en-CH" dirty="0" err="1"/>
              <a:t>Grundlagen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907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41506-91C6-43DA-89DA-B78B74D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AF704-A0A8-43F3-B94D-5EAD3D8B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A21A-3F47-4F26-B8B1-9E5B2C2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A0F4BF-078E-4655-B23D-A3C0D3C5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Physikalische</a:t>
            </a:r>
            <a:r>
              <a:rPr lang="en-CH" dirty="0"/>
              <a:t> Formel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DE208-696B-474A-BD6A-10F05B5E0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/>
              <a:t>Kinetische Energie</a:t>
            </a:r>
            <a:endParaRPr lang="en-CH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2A5C0F0-2881-47C5-9AFC-DB8C43870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2914" y="2330351"/>
            <a:ext cx="5158861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2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156EB-1DF8-4D9E-A781-62763173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A4938-1025-4524-94E0-E0E15E01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2337-C305-4B12-96A2-9664C7ED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C14231-906A-4970-9E8F-E895770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Verteilungen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BC3A1-87A5-49EE-8109-4ED7721F0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CH" sz="18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Erwartungswert</a:t>
            </a:r>
            <a:r>
              <a:rPr lang="en-CH" sz="18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CH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Standardabweichung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Exponentialverteilung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800" dirty="0">
                <a:latin typeface="Calibri" panose="020F0502020204030204" pitchFamily="34" charset="0"/>
                <a:cs typeface="Calibri" panose="020F0502020204030204" pitchFamily="34" charset="0"/>
              </a:rPr>
              <a:t>ƛ</a:t>
            </a:r>
            <a:r>
              <a:rPr lang="en-CH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Abfallrate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Gammaverteilung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800" dirty="0">
                <a:latin typeface="Calibri" panose="020F0502020204030204" pitchFamily="34" charset="0"/>
                <a:cs typeface="Calibri" panose="020F0502020204030204" pitchFamily="34" charset="0"/>
              </a:rPr>
              <a:t>ƛ</a:t>
            </a:r>
            <a:r>
              <a:rPr lang="en-CH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Abfallrate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C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327B90C-621B-491B-88DF-65F26346D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9" t="10533" r="2151" b="13940"/>
          <a:stretch/>
        </p:blipFill>
        <p:spPr bwMode="auto">
          <a:xfrm>
            <a:off x="4537050" y="1598238"/>
            <a:ext cx="2528527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CAEA42E3-69F5-40B9-B985-0E47109E4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0" t="8644" r="2791" b="13155"/>
          <a:stretch/>
        </p:blipFill>
        <p:spPr bwMode="auto">
          <a:xfrm>
            <a:off x="4574524" y="5408828"/>
            <a:ext cx="245357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5674157-E2BF-47D0-A5C2-A2FDC6461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8644" r="1891" b="13379"/>
          <a:stretch/>
        </p:blipFill>
        <p:spPr bwMode="auto">
          <a:xfrm>
            <a:off x="4537050" y="3503533"/>
            <a:ext cx="24706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7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877CE-4925-4208-BF99-ECB4FE6C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060B6-5DF1-4FF9-8088-922AEB39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C7F35-1B59-4DCF-B5B8-5D8670F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5D73FE-4B87-4BB0-9477-2FECB70C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Monte Carlo Simulation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41A34F-BF68-4E06-B6EA-18E4E7BE9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</a:t>
            </a:r>
            <a:r>
              <a:rPr lang="en-CH" dirty="0" err="1"/>
              <a:t>mittels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Definition der </a:t>
            </a:r>
            <a:r>
              <a:rPr lang="en-CH" dirty="0" err="1"/>
              <a:t>Menge</a:t>
            </a:r>
            <a:r>
              <a:rPr lang="en-CH" dirty="0"/>
              <a:t> der </a:t>
            </a:r>
            <a:r>
              <a:rPr lang="en-CH" dirty="0" err="1"/>
              <a:t>simulierten</a:t>
            </a:r>
            <a:r>
              <a:rPr lang="en-CH" dirty="0"/>
              <a:t> </a:t>
            </a:r>
            <a:r>
              <a:rPr lang="en-CH" dirty="0" err="1"/>
              <a:t>Werte</a:t>
            </a:r>
            <a:endParaRPr lang="en-CH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3A53A99-5305-4635-8BEC-3FE4AF24C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08" y="3349155"/>
            <a:ext cx="5133008" cy="33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E4F31-1E3A-4DEE-8473-933B2AE7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F83BF-0BE0-41AB-88FE-975D8250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A3081-7227-47AA-B2A2-A0CEF2CD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71FFB7-E340-4C82-9EF3-F550023A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Wahrscheinlichkeitskette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22A4B4-9E87-4120-9B2C-AA25BAE63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Wahrscheinlichkeitsberechnung</a:t>
            </a:r>
            <a:r>
              <a:rPr lang="en-CH" dirty="0"/>
              <a:t> </a:t>
            </a:r>
            <a:r>
              <a:rPr lang="en-CH" dirty="0" err="1"/>
              <a:t>aus</a:t>
            </a:r>
            <a:r>
              <a:rPr lang="en-CH" dirty="0"/>
              <a:t> </a:t>
            </a:r>
            <a:r>
              <a:rPr lang="en-CH" dirty="0" err="1"/>
              <a:t>Kausalkette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Multiple </a:t>
            </a:r>
            <a:r>
              <a:rPr lang="en-CH" dirty="0" err="1"/>
              <a:t>Wahrscheinlichkeitsstufen</a:t>
            </a:r>
            <a:endParaRPr lang="de-CH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12AAB5-16E8-4356-852E-DD73FF380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99" y="2988543"/>
            <a:ext cx="8687226" cy="3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5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9496F-113B-4AB0-B3FD-025A0E8A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2052E-8FEE-458B-AA4F-E32691CF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BA915-C6A9-4F70-9658-D437362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3F5574-E086-4BAC-A9AF-0FA0718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Python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EAC416-4F92-4165-9BD7-B2A346EB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97" y="2197100"/>
            <a:ext cx="8687227" cy="2735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</a:t>
            </a:r>
            <a:r>
              <a:rPr lang="en-CH" dirty="0" err="1"/>
              <a:t>andas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lesen</a:t>
            </a:r>
            <a:r>
              <a:rPr lang="en-CH" dirty="0"/>
              <a:t> 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cleanen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ergänzen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</a:t>
            </a:r>
            <a:r>
              <a:rPr lang="en-CH" dirty="0" err="1"/>
              <a:t>umpy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Ergänzungsfunktionen</a:t>
            </a:r>
            <a:r>
              <a:rPr lang="en-CH" dirty="0"/>
              <a:t> für Pandas arrays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Verteilungsparameter</a:t>
            </a:r>
            <a:r>
              <a:rPr lang="en-CH" dirty="0"/>
              <a:t> </a:t>
            </a:r>
            <a:r>
              <a:rPr lang="en-CH" dirty="0" err="1"/>
              <a:t>bestimmen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imulationswerte</a:t>
            </a:r>
            <a:r>
              <a:rPr lang="en-CH" dirty="0"/>
              <a:t> </a:t>
            </a:r>
            <a:r>
              <a:rPr lang="en-CH" dirty="0" err="1"/>
              <a:t>erstellen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cipy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K</a:t>
            </a:r>
            <a:r>
              <a:rPr lang="de-CH" dirty="0"/>
              <a:t>olmogorov </a:t>
            </a:r>
            <a:r>
              <a:rPr lang="en-CH" dirty="0"/>
              <a:t>S</a:t>
            </a:r>
            <a:r>
              <a:rPr lang="de-CH" dirty="0"/>
              <a:t>mirnov </a:t>
            </a:r>
            <a:r>
              <a:rPr lang="en-CH" dirty="0"/>
              <a:t>T</a:t>
            </a:r>
            <a:r>
              <a:rPr lang="de-CH"/>
              <a:t>est</a:t>
            </a:r>
            <a:r>
              <a:rPr lang="en-CH"/>
              <a:t> </a:t>
            </a:r>
            <a:r>
              <a:rPr lang="en-CH" dirty="0" err="1"/>
              <a:t>durchführen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atplotlib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endParaRPr lang="en-CH" dirty="0"/>
          </a:p>
          <a:p>
            <a:endParaRPr lang="en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577293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C450DF37-B5BD-4214-87D9-EFF133D7C8EB}" vid="{C0860357-F140-48A6-A9DE-C6A3F202C042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4AFF31-8E32-4607-8DA5-F53690CB721B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customXml/itemProps2.xml><?xml version="1.0" encoding="utf-8"?>
<ds:datastoreItem xmlns:ds="http://schemas.openxmlformats.org/officeDocument/2006/customXml" ds:itemID="{0498FCD4-62F2-4C59-824F-30F9B51F9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9AB8FE-BD0C-400C-B543-7D7BB2885D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HT_4x3_de</Template>
  <TotalTime>0</TotalTime>
  <Words>885</Words>
  <Application>Microsoft Office PowerPoint</Application>
  <PresentationFormat>Custom</PresentationFormat>
  <Paragraphs>193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Cambria Math</vt:lpstr>
      <vt:lpstr>Arial</vt:lpstr>
      <vt:lpstr>Calibri</vt:lpstr>
      <vt:lpstr>APS-PP</vt:lpstr>
      <vt:lpstr>Steinschlagrisiko</vt:lpstr>
      <vt:lpstr>Aufgabenstellung</vt:lpstr>
      <vt:lpstr>Ausgangslage</vt:lpstr>
      <vt:lpstr>Methodik und Werkzeuge</vt:lpstr>
      <vt:lpstr>Physikalische Formel</vt:lpstr>
      <vt:lpstr>Verteilungen</vt:lpstr>
      <vt:lpstr>Monte Carlo Simulation</vt:lpstr>
      <vt:lpstr>Wahrscheinlichkeitskette</vt:lpstr>
      <vt:lpstr>Python</vt:lpstr>
      <vt:lpstr>Vorgehen</vt:lpstr>
      <vt:lpstr>Verknüpfung der weiteren Wahrscheinlichkeiten</vt:lpstr>
      <vt:lpstr>Verknüpfung der weiteren Wahrscheinlichkeiten</vt:lpstr>
      <vt:lpstr>Verknüpfung der Wahrscheinlichkeiten</vt:lpstr>
      <vt:lpstr>Robustheit prüfen</vt:lpstr>
      <vt:lpstr>Weitere Ideen </vt:lpstr>
      <vt:lpstr>Quellen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Schürmann Patrick (s)</dc:creator>
  <cp:lastModifiedBy>Thomas Mandelz</cp:lastModifiedBy>
  <cp:revision>2</cp:revision>
  <dcterms:created xsi:type="dcterms:W3CDTF">2021-11-29T15:03:31Z</dcterms:created>
  <dcterms:modified xsi:type="dcterms:W3CDTF">2022-01-25T07:47:08Z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